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7" r:id="rId4"/>
    <p:sldId id="280" r:id="rId5"/>
    <p:sldId id="258" r:id="rId6"/>
    <p:sldId id="259" r:id="rId7"/>
    <p:sldId id="265" r:id="rId8"/>
    <p:sldId id="266" r:id="rId9"/>
    <p:sldId id="260" r:id="rId10"/>
    <p:sldId id="261" r:id="rId11"/>
    <p:sldId id="262" r:id="rId12"/>
    <p:sldId id="281" r:id="rId13"/>
    <p:sldId id="282" r:id="rId14"/>
    <p:sldId id="272" r:id="rId15"/>
    <p:sldId id="263" r:id="rId16"/>
    <p:sldId id="275" r:id="rId17"/>
    <p:sldId id="267" r:id="rId18"/>
    <p:sldId id="264" r:id="rId19"/>
    <p:sldId id="268" r:id="rId20"/>
    <p:sldId id="279" r:id="rId21"/>
    <p:sldId id="269" r:id="rId22"/>
    <p:sldId id="270" r:id="rId23"/>
    <p:sldId id="284" r:id="rId24"/>
    <p:sldId id="271" r:id="rId25"/>
    <p:sldId id="273" r:id="rId26"/>
    <p:sldId id="274" r:id="rId27"/>
    <p:sldId id="276" r:id="rId28"/>
    <p:sldId id="283" r:id="rId29"/>
    <p:sldId id="285" r:id="rId30"/>
    <p:sldId id="286" r:id="rId31"/>
    <p:sldId id="27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>
      <p:cViewPr varScale="1">
        <p:scale>
          <a:sx n="89" d="100"/>
          <a:sy n="89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E5F01F-B845-4B1E-9A6C-735BDF1B420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081447-6AB2-49AF-9016-1EF348E798BA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400" dirty="0" err="1" smtClean="0">
              <a:solidFill>
                <a:srgbClr val="FF0000"/>
              </a:solidFill>
            </a:rPr>
            <a:t>Чинники</a:t>
          </a:r>
          <a:r>
            <a:rPr lang="ru-RU" sz="2400" dirty="0" smtClean="0">
              <a:solidFill>
                <a:srgbClr val="FF0000"/>
              </a:solidFill>
            </a:rPr>
            <a:t>, </a:t>
          </a:r>
          <a:r>
            <a:rPr lang="ru-RU" sz="2400" dirty="0" err="1" smtClean="0">
              <a:solidFill>
                <a:srgbClr val="FF0000"/>
              </a:solidFill>
            </a:rPr>
            <a:t>що</a:t>
          </a:r>
          <a:r>
            <a:rPr lang="ru-RU" sz="2400" dirty="0" smtClean="0">
              <a:solidFill>
                <a:srgbClr val="FF0000"/>
              </a:solidFill>
            </a:rPr>
            <a:t> </a:t>
          </a:r>
          <a:r>
            <a:rPr lang="ru-RU" sz="2400" dirty="0" err="1" smtClean="0">
              <a:solidFill>
                <a:srgbClr val="FF0000"/>
              </a:solidFill>
            </a:rPr>
            <a:t>визначають</a:t>
          </a:r>
          <a:r>
            <a:rPr lang="ru-RU" sz="2400" dirty="0" smtClean="0">
              <a:solidFill>
                <a:srgbClr val="FF0000"/>
              </a:solidFill>
            </a:rPr>
            <a:t> </a:t>
          </a:r>
          <a:r>
            <a:rPr lang="ru-RU" sz="2400" dirty="0" err="1" smtClean="0">
              <a:solidFill>
                <a:srgbClr val="FF0000"/>
              </a:solidFill>
            </a:rPr>
            <a:t>формування</a:t>
          </a:r>
          <a:r>
            <a:rPr lang="ru-RU" sz="2400" dirty="0" smtClean="0">
              <a:solidFill>
                <a:srgbClr val="FF0000"/>
              </a:solidFill>
            </a:rPr>
            <a:t> </a:t>
          </a:r>
          <a:r>
            <a:rPr lang="ru-RU" sz="2400" dirty="0" err="1" smtClean="0">
              <a:solidFill>
                <a:srgbClr val="FF0000"/>
              </a:solidFill>
            </a:rPr>
            <a:t>мовного</a:t>
          </a:r>
          <a:r>
            <a:rPr lang="ru-RU" sz="2400" dirty="0" smtClean="0">
              <a:solidFill>
                <a:srgbClr val="FF0000"/>
              </a:solidFill>
            </a:rPr>
            <a:t> </a:t>
          </a:r>
          <a:r>
            <a:rPr lang="ru-RU" sz="2400" dirty="0" err="1" smtClean="0">
              <a:solidFill>
                <a:srgbClr val="FF0000"/>
              </a:solidFill>
            </a:rPr>
            <a:t>етикету</a:t>
          </a:r>
          <a:r>
            <a:rPr lang="ru-RU" sz="2400" dirty="0" smtClean="0">
              <a:solidFill>
                <a:srgbClr val="FF0000"/>
              </a:solidFill>
            </a:rPr>
            <a:t> і </a:t>
          </a:r>
          <a:r>
            <a:rPr lang="ru-RU" sz="2400" dirty="0" err="1" smtClean="0">
              <a:solidFill>
                <a:srgbClr val="FF0000"/>
              </a:solidFill>
            </a:rPr>
            <a:t>його</a:t>
          </a:r>
          <a:r>
            <a:rPr lang="ru-RU" sz="2400" dirty="0" smtClean="0">
              <a:solidFill>
                <a:srgbClr val="FF0000"/>
              </a:solidFill>
            </a:rPr>
            <a:t> </a:t>
          </a:r>
          <a:r>
            <a:rPr lang="ru-RU" sz="2400" dirty="0" err="1" smtClean="0">
              <a:solidFill>
                <a:srgbClr val="FF0000"/>
              </a:solidFill>
            </a:rPr>
            <a:t>використання</a:t>
          </a:r>
          <a:r>
            <a:rPr lang="ru-RU" sz="2400" dirty="0" smtClean="0">
              <a:solidFill>
                <a:srgbClr val="FF0000"/>
              </a:solidFill>
            </a:rPr>
            <a:t>:</a:t>
          </a:r>
          <a:endParaRPr lang="ru-RU" sz="2400" dirty="0"/>
        </a:p>
      </dgm:t>
    </dgm:pt>
    <dgm:pt modelId="{BED53788-A833-4EEE-992A-E21C1CAE8295}" type="parTrans" cxnId="{BA10453A-9AE4-4A25-BE3A-683637651F92}">
      <dgm:prSet/>
      <dgm:spPr/>
      <dgm:t>
        <a:bodyPr/>
        <a:lstStyle/>
        <a:p>
          <a:endParaRPr lang="ru-RU"/>
        </a:p>
      </dgm:t>
    </dgm:pt>
    <dgm:pt modelId="{60F170F6-98B5-4F94-81FA-4C911DF1FBBC}" type="sibTrans" cxnId="{BA10453A-9AE4-4A25-BE3A-683637651F92}">
      <dgm:prSet/>
      <dgm:spPr/>
      <dgm:t>
        <a:bodyPr/>
        <a:lstStyle/>
        <a:p>
          <a:endParaRPr lang="ru-RU"/>
        </a:p>
      </dgm:t>
    </dgm:pt>
    <dgm:pt modelId="{70699D01-F90A-41EB-A4B4-E715F6AF7B00}">
      <dgm:prSet phldrT="[Текст]"/>
      <dgm:spPr/>
      <dgm:t>
        <a:bodyPr/>
        <a:lstStyle/>
        <a:p>
          <a:r>
            <a:rPr lang="ru-RU" dirty="0" smtClean="0"/>
            <a:t>1. </a:t>
          </a:r>
          <a:r>
            <a:rPr lang="ru-RU" dirty="0" err="1" smtClean="0"/>
            <a:t>Мовний</a:t>
          </a:r>
          <a:r>
            <a:rPr lang="ru-RU" dirty="0" smtClean="0"/>
            <a:t> </a:t>
          </a:r>
          <a:r>
            <a:rPr lang="ru-RU" dirty="0" err="1" smtClean="0"/>
            <a:t>етикет</a:t>
          </a:r>
          <a:r>
            <a:rPr lang="ru-RU" dirty="0" smtClean="0"/>
            <a:t> </a:t>
          </a:r>
          <a:r>
            <a:rPr lang="ru-RU" dirty="0" err="1" smtClean="0"/>
            <a:t>визначається</a:t>
          </a:r>
          <a:r>
            <a:rPr lang="ru-RU" dirty="0" smtClean="0"/>
            <a:t> </a:t>
          </a:r>
          <a:r>
            <a:rPr lang="ru-RU" dirty="0" err="1" smtClean="0"/>
            <a:t>обставинами</a:t>
          </a:r>
          <a:r>
            <a:rPr lang="ru-RU" dirty="0" smtClean="0"/>
            <a:t>, за </a:t>
          </a:r>
          <a:r>
            <a:rPr lang="ru-RU" dirty="0" err="1" smtClean="0"/>
            <a:t>яких</a:t>
          </a:r>
          <a:r>
            <a:rPr lang="ru-RU" dirty="0" smtClean="0"/>
            <a:t> </a:t>
          </a:r>
          <a:r>
            <a:rPr lang="ru-RU" dirty="0" err="1" smtClean="0"/>
            <a:t>відбувається</a:t>
          </a:r>
          <a:r>
            <a:rPr lang="ru-RU" dirty="0" smtClean="0"/>
            <a:t> </a:t>
          </a:r>
          <a:r>
            <a:rPr lang="ru-RU" dirty="0" err="1" smtClean="0"/>
            <a:t>спілкування</a:t>
          </a:r>
          <a:r>
            <a:rPr lang="ru-RU" dirty="0" smtClean="0"/>
            <a:t>.</a:t>
          </a:r>
          <a:endParaRPr lang="ru-RU" dirty="0"/>
        </a:p>
      </dgm:t>
    </dgm:pt>
    <dgm:pt modelId="{CB6334B4-387E-4084-AFEE-E83A770B2ABD}" type="parTrans" cxnId="{08C3E817-C330-42D5-9B9E-79FB8B41245F}">
      <dgm:prSet/>
      <dgm:spPr/>
      <dgm:t>
        <a:bodyPr/>
        <a:lstStyle/>
        <a:p>
          <a:endParaRPr lang="ru-RU"/>
        </a:p>
      </dgm:t>
    </dgm:pt>
    <dgm:pt modelId="{B6E93452-0A12-4576-BB7C-B8145022F3AB}" type="sibTrans" cxnId="{08C3E817-C330-42D5-9B9E-79FB8B41245F}">
      <dgm:prSet/>
      <dgm:spPr/>
      <dgm:t>
        <a:bodyPr/>
        <a:lstStyle/>
        <a:p>
          <a:endParaRPr lang="ru-RU"/>
        </a:p>
      </dgm:t>
    </dgm:pt>
    <dgm:pt modelId="{25D8A26E-47E0-4038-BB45-0C1D2D33C314}">
      <dgm:prSet phldrT="[Текст]"/>
      <dgm:spPr/>
      <dgm:t>
        <a:bodyPr/>
        <a:lstStyle/>
        <a:p>
          <a:r>
            <a:rPr lang="ru-RU" dirty="0" smtClean="0"/>
            <a:t>2. </a:t>
          </a:r>
          <a:r>
            <a:rPr lang="ru-RU" dirty="0" err="1" smtClean="0"/>
            <a:t>Мовний</a:t>
          </a:r>
          <a:r>
            <a:rPr lang="ru-RU" dirty="0" smtClean="0"/>
            <a:t> </a:t>
          </a:r>
          <a:r>
            <a:rPr lang="ru-RU" dirty="0" err="1" smtClean="0"/>
            <a:t>етикет</a:t>
          </a:r>
          <a:r>
            <a:rPr lang="ru-RU" dirty="0" smtClean="0"/>
            <a:t> </a:t>
          </a:r>
          <a:r>
            <a:rPr lang="ru-RU" dirty="0" err="1" smtClean="0"/>
            <a:t>залежить</a:t>
          </a:r>
          <a:r>
            <a:rPr lang="ru-RU" dirty="0" smtClean="0"/>
            <a:t> </a:t>
          </a:r>
          <a:r>
            <a:rPr lang="ru-RU" dirty="0" err="1" smtClean="0"/>
            <a:t>від</a:t>
          </a:r>
          <a:r>
            <a:rPr lang="ru-RU" dirty="0" smtClean="0"/>
            <a:t> </a:t>
          </a:r>
          <a:r>
            <a:rPr lang="ru-RU" dirty="0" err="1" smtClean="0"/>
            <a:t>соціального</a:t>
          </a:r>
          <a:r>
            <a:rPr lang="ru-RU" dirty="0" smtClean="0"/>
            <a:t> статусу </a:t>
          </a:r>
          <a:r>
            <a:rPr lang="ru-RU" dirty="0" err="1" smtClean="0"/>
            <a:t>суб'єкта</a:t>
          </a:r>
          <a:r>
            <a:rPr lang="ru-RU" dirty="0" smtClean="0"/>
            <a:t> і адресата </a:t>
          </a:r>
          <a:r>
            <a:rPr lang="ru-RU" dirty="0" err="1" smtClean="0"/>
            <a:t>спілкування</a:t>
          </a:r>
          <a:r>
            <a:rPr lang="ru-RU" dirty="0" smtClean="0"/>
            <a:t>, </a:t>
          </a:r>
          <a:r>
            <a:rPr lang="ru-RU" dirty="0" err="1" smtClean="0"/>
            <a:t>їх</a:t>
          </a:r>
          <a:r>
            <a:rPr lang="ru-RU" dirty="0" smtClean="0"/>
            <a:t> </a:t>
          </a:r>
          <a:r>
            <a:rPr lang="ru-RU" dirty="0" err="1" smtClean="0"/>
            <a:t>фаху</a:t>
          </a:r>
          <a:r>
            <a:rPr lang="ru-RU" dirty="0" smtClean="0"/>
            <a:t>, </a:t>
          </a:r>
          <a:r>
            <a:rPr lang="ru-RU" dirty="0" err="1" smtClean="0"/>
            <a:t>віку</a:t>
          </a:r>
          <a:r>
            <a:rPr lang="ru-RU" dirty="0" smtClean="0"/>
            <a:t>, </a:t>
          </a:r>
          <a:r>
            <a:rPr lang="ru-RU" dirty="0" err="1" smtClean="0"/>
            <a:t>статі</a:t>
          </a:r>
          <a:r>
            <a:rPr lang="ru-RU" dirty="0" smtClean="0"/>
            <a:t>, характеру, </a:t>
          </a:r>
          <a:r>
            <a:rPr lang="ru-RU" dirty="0" err="1" smtClean="0"/>
            <a:t>віросповідання</a:t>
          </a:r>
          <a:r>
            <a:rPr lang="ru-RU" dirty="0" smtClean="0"/>
            <a:t>.</a:t>
          </a:r>
          <a:endParaRPr lang="ru-RU" dirty="0"/>
        </a:p>
      </dgm:t>
    </dgm:pt>
    <dgm:pt modelId="{7569BD6E-10CE-4144-A481-4600F03F1814}" type="parTrans" cxnId="{791CF6DC-BD25-4582-AFDD-A4BB71225E0C}">
      <dgm:prSet/>
      <dgm:spPr/>
      <dgm:t>
        <a:bodyPr/>
        <a:lstStyle/>
        <a:p>
          <a:endParaRPr lang="ru-RU"/>
        </a:p>
      </dgm:t>
    </dgm:pt>
    <dgm:pt modelId="{0BC8A86F-04C6-4FF4-B609-10BAAC430328}" type="sibTrans" cxnId="{791CF6DC-BD25-4582-AFDD-A4BB71225E0C}">
      <dgm:prSet/>
      <dgm:spPr/>
      <dgm:t>
        <a:bodyPr/>
        <a:lstStyle/>
        <a:p>
          <a:endParaRPr lang="ru-RU"/>
        </a:p>
      </dgm:t>
    </dgm:pt>
    <dgm:pt modelId="{C22B598B-578D-4E75-A51C-E4036F01D965}">
      <dgm:prSet phldrT="[Текст]"/>
      <dgm:spPr/>
      <dgm:t>
        <a:bodyPr/>
        <a:lstStyle/>
        <a:p>
          <a:r>
            <a:rPr lang="ru-RU" dirty="0" smtClean="0"/>
            <a:t>3. </a:t>
          </a:r>
          <a:r>
            <a:rPr lang="ru-RU" dirty="0" err="1" smtClean="0"/>
            <a:t>Мовний</a:t>
          </a:r>
          <a:r>
            <a:rPr lang="ru-RU" dirty="0" smtClean="0"/>
            <a:t> </a:t>
          </a:r>
          <a:r>
            <a:rPr lang="ru-RU" dirty="0" err="1" smtClean="0"/>
            <a:t>етикет</a:t>
          </a:r>
          <a:r>
            <a:rPr lang="ru-RU" dirty="0" smtClean="0"/>
            <a:t> </a:t>
          </a:r>
          <a:r>
            <a:rPr lang="ru-RU" dirty="0" err="1" smtClean="0"/>
            <a:t>має</a:t>
          </a:r>
          <a:r>
            <a:rPr lang="ru-RU" dirty="0" smtClean="0"/>
            <a:t> </a:t>
          </a:r>
          <a:r>
            <a:rPr lang="ru-RU" dirty="0" err="1" smtClean="0"/>
            <a:t>національну</a:t>
          </a:r>
          <a:r>
            <a:rPr lang="ru-RU" dirty="0" smtClean="0"/>
            <a:t> </a:t>
          </a:r>
          <a:r>
            <a:rPr lang="ru-RU" dirty="0" err="1" smtClean="0"/>
            <a:t>специфіку</a:t>
          </a:r>
          <a:r>
            <a:rPr lang="ru-RU" dirty="0" smtClean="0"/>
            <a:t>. </a:t>
          </a:r>
          <a:r>
            <a:rPr lang="ru-RU" dirty="0" err="1" smtClean="0"/>
            <a:t>Кожний</a:t>
          </a:r>
          <a:r>
            <a:rPr lang="ru-RU" dirty="0" smtClean="0"/>
            <a:t> народ створив свою систему правил </a:t>
          </a:r>
          <a:r>
            <a:rPr lang="ru-RU" dirty="0" err="1" smtClean="0"/>
            <a:t>мовного</a:t>
          </a:r>
          <a:r>
            <a:rPr lang="ru-RU" dirty="0" smtClean="0"/>
            <a:t> </a:t>
          </a:r>
          <a:r>
            <a:rPr lang="ru-RU" dirty="0" err="1" smtClean="0"/>
            <a:t>етикету</a:t>
          </a:r>
          <a:r>
            <a:rPr lang="ru-RU" dirty="0" smtClean="0"/>
            <a:t>.</a:t>
          </a:r>
          <a:endParaRPr lang="ru-RU" dirty="0"/>
        </a:p>
      </dgm:t>
    </dgm:pt>
    <dgm:pt modelId="{4A6EE9D4-61C3-4DF8-8EE6-02B106907CDB}" type="parTrans" cxnId="{1A9F242E-7B42-45FF-84C1-341342D60322}">
      <dgm:prSet/>
      <dgm:spPr/>
      <dgm:t>
        <a:bodyPr/>
        <a:lstStyle/>
        <a:p>
          <a:endParaRPr lang="ru-RU"/>
        </a:p>
      </dgm:t>
    </dgm:pt>
    <dgm:pt modelId="{9EF63E2B-98D0-40FA-837C-3309E6EE9823}" type="sibTrans" cxnId="{1A9F242E-7B42-45FF-84C1-341342D60322}">
      <dgm:prSet/>
      <dgm:spPr/>
      <dgm:t>
        <a:bodyPr/>
        <a:lstStyle/>
        <a:p>
          <a:endParaRPr lang="ru-RU"/>
        </a:p>
      </dgm:t>
    </dgm:pt>
    <dgm:pt modelId="{7DFAA8A2-0F28-4C63-A09E-E6748B00D1D8}" type="pres">
      <dgm:prSet presAssocID="{B8E5F01F-B845-4B1E-9A6C-735BDF1B420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EEB751-6065-44CE-B28E-B9E654D7D553}" type="pres">
      <dgm:prSet presAssocID="{7D081447-6AB2-49AF-9016-1EF348E798BA}" presName="root1" presStyleCnt="0"/>
      <dgm:spPr/>
    </dgm:pt>
    <dgm:pt modelId="{04925BE2-D2BC-49ED-AEC7-05E2820CE473}" type="pres">
      <dgm:prSet presAssocID="{7D081447-6AB2-49AF-9016-1EF348E798BA}" presName="LevelOneTextNode" presStyleLbl="node0" presStyleIdx="0" presStyleCnt="1" custScaleX="121930" custScaleY="1152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B3EB20-5441-457C-8CF9-C0C5F6969895}" type="pres">
      <dgm:prSet presAssocID="{7D081447-6AB2-49AF-9016-1EF348E798BA}" presName="level2hierChild" presStyleCnt="0"/>
      <dgm:spPr/>
    </dgm:pt>
    <dgm:pt modelId="{0894478A-F5CE-4FEE-A40D-50250B823540}" type="pres">
      <dgm:prSet presAssocID="{CB6334B4-387E-4084-AFEE-E83A770B2ABD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FD4B8869-F739-475F-9903-746F5462690F}" type="pres">
      <dgm:prSet presAssocID="{CB6334B4-387E-4084-AFEE-E83A770B2ABD}" presName="connTx" presStyleLbl="parChTrans1D2" presStyleIdx="0" presStyleCnt="3"/>
      <dgm:spPr/>
      <dgm:t>
        <a:bodyPr/>
        <a:lstStyle/>
        <a:p>
          <a:endParaRPr lang="ru-RU"/>
        </a:p>
      </dgm:t>
    </dgm:pt>
    <dgm:pt modelId="{2F529147-BC84-4234-BA0D-7993AD0209D1}" type="pres">
      <dgm:prSet presAssocID="{70699D01-F90A-41EB-A4B4-E715F6AF7B00}" presName="root2" presStyleCnt="0"/>
      <dgm:spPr/>
    </dgm:pt>
    <dgm:pt modelId="{9141BF17-520E-4FE4-95A7-34CB911C679D}" type="pres">
      <dgm:prSet presAssocID="{70699D01-F90A-41EB-A4B4-E715F6AF7B0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D3DD1A-F89E-4DAA-889D-D933A329B313}" type="pres">
      <dgm:prSet presAssocID="{70699D01-F90A-41EB-A4B4-E715F6AF7B00}" presName="level3hierChild" presStyleCnt="0"/>
      <dgm:spPr/>
    </dgm:pt>
    <dgm:pt modelId="{1F15B7E4-75A6-42E9-BE86-03502E43585B}" type="pres">
      <dgm:prSet presAssocID="{7569BD6E-10CE-4144-A481-4600F03F1814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1007A0DA-3278-424A-81DD-866829732EB0}" type="pres">
      <dgm:prSet presAssocID="{7569BD6E-10CE-4144-A481-4600F03F1814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7A537EB-BC34-459D-A03E-F74D1E012CAA}" type="pres">
      <dgm:prSet presAssocID="{25D8A26E-47E0-4038-BB45-0C1D2D33C314}" presName="root2" presStyleCnt="0"/>
      <dgm:spPr/>
    </dgm:pt>
    <dgm:pt modelId="{44365C64-DF86-484C-8D39-39A5148E1777}" type="pres">
      <dgm:prSet presAssocID="{25D8A26E-47E0-4038-BB45-0C1D2D33C31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9ACEB3-7C0C-479C-A602-F2BC655F1DED}" type="pres">
      <dgm:prSet presAssocID="{25D8A26E-47E0-4038-BB45-0C1D2D33C314}" presName="level3hierChild" presStyleCnt="0"/>
      <dgm:spPr/>
    </dgm:pt>
    <dgm:pt modelId="{4C04CE97-AB13-4E57-ACBD-7BCD81DF7AFF}" type="pres">
      <dgm:prSet presAssocID="{4A6EE9D4-61C3-4DF8-8EE6-02B106907CDB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4312501F-5048-463A-ACE4-3861342C50E9}" type="pres">
      <dgm:prSet presAssocID="{4A6EE9D4-61C3-4DF8-8EE6-02B106907CDB}" presName="connTx" presStyleLbl="parChTrans1D2" presStyleIdx="2" presStyleCnt="3"/>
      <dgm:spPr/>
      <dgm:t>
        <a:bodyPr/>
        <a:lstStyle/>
        <a:p>
          <a:endParaRPr lang="ru-RU"/>
        </a:p>
      </dgm:t>
    </dgm:pt>
    <dgm:pt modelId="{41B03708-414F-4189-8CF3-F461EC1CD449}" type="pres">
      <dgm:prSet presAssocID="{C22B598B-578D-4E75-A51C-E4036F01D965}" presName="root2" presStyleCnt="0"/>
      <dgm:spPr/>
    </dgm:pt>
    <dgm:pt modelId="{6FF758C4-A0FF-41EE-9BBF-1BD59648B77C}" type="pres">
      <dgm:prSet presAssocID="{C22B598B-578D-4E75-A51C-E4036F01D965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FE27B9-658A-4F71-A8B0-D416C8A81C70}" type="pres">
      <dgm:prSet presAssocID="{C22B598B-578D-4E75-A51C-E4036F01D965}" presName="level3hierChild" presStyleCnt="0"/>
      <dgm:spPr/>
    </dgm:pt>
  </dgm:ptLst>
  <dgm:cxnLst>
    <dgm:cxn modelId="{BA10453A-9AE4-4A25-BE3A-683637651F92}" srcId="{B8E5F01F-B845-4B1E-9A6C-735BDF1B4207}" destId="{7D081447-6AB2-49AF-9016-1EF348E798BA}" srcOrd="0" destOrd="0" parTransId="{BED53788-A833-4EEE-992A-E21C1CAE8295}" sibTransId="{60F170F6-98B5-4F94-81FA-4C911DF1FBBC}"/>
    <dgm:cxn modelId="{AFE3CF31-408E-4128-A1EA-373DCB5C1E35}" type="presOf" srcId="{4A6EE9D4-61C3-4DF8-8EE6-02B106907CDB}" destId="{4312501F-5048-463A-ACE4-3861342C50E9}" srcOrd="1" destOrd="0" presId="urn:microsoft.com/office/officeart/2005/8/layout/hierarchy2"/>
    <dgm:cxn modelId="{E6049266-C98A-4D27-BA28-9B1980E91C01}" type="presOf" srcId="{7569BD6E-10CE-4144-A481-4600F03F1814}" destId="{1007A0DA-3278-424A-81DD-866829732EB0}" srcOrd="1" destOrd="0" presId="urn:microsoft.com/office/officeart/2005/8/layout/hierarchy2"/>
    <dgm:cxn modelId="{FEB697EF-DBCA-4A59-8079-677C38D9ECD8}" type="presOf" srcId="{70699D01-F90A-41EB-A4B4-E715F6AF7B00}" destId="{9141BF17-520E-4FE4-95A7-34CB911C679D}" srcOrd="0" destOrd="0" presId="urn:microsoft.com/office/officeart/2005/8/layout/hierarchy2"/>
    <dgm:cxn modelId="{AF4291BF-E859-43F2-AC15-893FF7795B8F}" type="presOf" srcId="{CB6334B4-387E-4084-AFEE-E83A770B2ABD}" destId="{0894478A-F5CE-4FEE-A40D-50250B823540}" srcOrd="0" destOrd="0" presId="urn:microsoft.com/office/officeart/2005/8/layout/hierarchy2"/>
    <dgm:cxn modelId="{BB9C0B31-1D81-4195-94AF-F5AA017D8337}" type="presOf" srcId="{C22B598B-578D-4E75-A51C-E4036F01D965}" destId="{6FF758C4-A0FF-41EE-9BBF-1BD59648B77C}" srcOrd="0" destOrd="0" presId="urn:microsoft.com/office/officeart/2005/8/layout/hierarchy2"/>
    <dgm:cxn modelId="{1A9F242E-7B42-45FF-84C1-341342D60322}" srcId="{7D081447-6AB2-49AF-9016-1EF348E798BA}" destId="{C22B598B-578D-4E75-A51C-E4036F01D965}" srcOrd="2" destOrd="0" parTransId="{4A6EE9D4-61C3-4DF8-8EE6-02B106907CDB}" sibTransId="{9EF63E2B-98D0-40FA-837C-3309E6EE9823}"/>
    <dgm:cxn modelId="{08C3E817-C330-42D5-9B9E-79FB8B41245F}" srcId="{7D081447-6AB2-49AF-9016-1EF348E798BA}" destId="{70699D01-F90A-41EB-A4B4-E715F6AF7B00}" srcOrd="0" destOrd="0" parTransId="{CB6334B4-387E-4084-AFEE-E83A770B2ABD}" sibTransId="{B6E93452-0A12-4576-BB7C-B8145022F3AB}"/>
    <dgm:cxn modelId="{29F26C19-9ECB-4717-88EB-283B5795C1B8}" type="presOf" srcId="{CB6334B4-387E-4084-AFEE-E83A770B2ABD}" destId="{FD4B8869-F739-475F-9903-746F5462690F}" srcOrd="1" destOrd="0" presId="urn:microsoft.com/office/officeart/2005/8/layout/hierarchy2"/>
    <dgm:cxn modelId="{A1FF25EA-9665-4944-BAC5-CDB591759F55}" type="presOf" srcId="{4A6EE9D4-61C3-4DF8-8EE6-02B106907CDB}" destId="{4C04CE97-AB13-4E57-ACBD-7BCD81DF7AFF}" srcOrd="0" destOrd="0" presId="urn:microsoft.com/office/officeart/2005/8/layout/hierarchy2"/>
    <dgm:cxn modelId="{DD507BA9-E0F0-40B0-9126-2D75961837E6}" type="presOf" srcId="{25D8A26E-47E0-4038-BB45-0C1D2D33C314}" destId="{44365C64-DF86-484C-8D39-39A5148E1777}" srcOrd="0" destOrd="0" presId="urn:microsoft.com/office/officeart/2005/8/layout/hierarchy2"/>
    <dgm:cxn modelId="{0B34442F-BA41-4E30-91C8-11AF5A7FB3E7}" type="presOf" srcId="{7569BD6E-10CE-4144-A481-4600F03F1814}" destId="{1F15B7E4-75A6-42E9-BE86-03502E43585B}" srcOrd="0" destOrd="0" presId="urn:microsoft.com/office/officeart/2005/8/layout/hierarchy2"/>
    <dgm:cxn modelId="{791CF6DC-BD25-4582-AFDD-A4BB71225E0C}" srcId="{7D081447-6AB2-49AF-9016-1EF348E798BA}" destId="{25D8A26E-47E0-4038-BB45-0C1D2D33C314}" srcOrd="1" destOrd="0" parTransId="{7569BD6E-10CE-4144-A481-4600F03F1814}" sibTransId="{0BC8A86F-04C6-4FF4-B609-10BAAC430328}"/>
    <dgm:cxn modelId="{7D0AD124-1DAB-49DD-83F6-1F8135750D62}" type="presOf" srcId="{7D081447-6AB2-49AF-9016-1EF348E798BA}" destId="{04925BE2-D2BC-49ED-AEC7-05E2820CE473}" srcOrd="0" destOrd="0" presId="urn:microsoft.com/office/officeart/2005/8/layout/hierarchy2"/>
    <dgm:cxn modelId="{56B422CC-17B8-4DA2-BFDA-E3BFA762B1DC}" type="presOf" srcId="{B8E5F01F-B845-4B1E-9A6C-735BDF1B4207}" destId="{7DFAA8A2-0F28-4C63-A09E-E6748B00D1D8}" srcOrd="0" destOrd="0" presId="urn:microsoft.com/office/officeart/2005/8/layout/hierarchy2"/>
    <dgm:cxn modelId="{28E5B69F-DD49-41C8-B976-4A9487DFC8CD}" type="presParOf" srcId="{7DFAA8A2-0F28-4C63-A09E-E6748B00D1D8}" destId="{F6EEB751-6065-44CE-B28E-B9E654D7D553}" srcOrd="0" destOrd="0" presId="urn:microsoft.com/office/officeart/2005/8/layout/hierarchy2"/>
    <dgm:cxn modelId="{AEAA7525-ABB2-4469-98F5-0196BFF0380C}" type="presParOf" srcId="{F6EEB751-6065-44CE-B28E-B9E654D7D553}" destId="{04925BE2-D2BC-49ED-AEC7-05E2820CE473}" srcOrd="0" destOrd="0" presId="urn:microsoft.com/office/officeart/2005/8/layout/hierarchy2"/>
    <dgm:cxn modelId="{0F0E9226-D0E9-4056-9A4E-A3E89331D957}" type="presParOf" srcId="{F6EEB751-6065-44CE-B28E-B9E654D7D553}" destId="{1AB3EB20-5441-457C-8CF9-C0C5F6969895}" srcOrd="1" destOrd="0" presId="urn:microsoft.com/office/officeart/2005/8/layout/hierarchy2"/>
    <dgm:cxn modelId="{1222B3A0-AA0F-4955-9762-390379D6B0AD}" type="presParOf" srcId="{1AB3EB20-5441-457C-8CF9-C0C5F6969895}" destId="{0894478A-F5CE-4FEE-A40D-50250B823540}" srcOrd="0" destOrd="0" presId="urn:microsoft.com/office/officeart/2005/8/layout/hierarchy2"/>
    <dgm:cxn modelId="{59808B56-8AAE-461F-9274-3B68C2DE60F3}" type="presParOf" srcId="{0894478A-F5CE-4FEE-A40D-50250B823540}" destId="{FD4B8869-F739-475F-9903-746F5462690F}" srcOrd="0" destOrd="0" presId="urn:microsoft.com/office/officeart/2005/8/layout/hierarchy2"/>
    <dgm:cxn modelId="{74682302-3C2A-42F1-9528-0DCCAC3494EB}" type="presParOf" srcId="{1AB3EB20-5441-457C-8CF9-C0C5F6969895}" destId="{2F529147-BC84-4234-BA0D-7993AD0209D1}" srcOrd="1" destOrd="0" presId="urn:microsoft.com/office/officeart/2005/8/layout/hierarchy2"/>
    <dgm:cxn modelId="{1AD391C4-6886-4FC5-9252-30B0369C0ADD}" type="presParOf" srcId="{2F529147-BC84-4234-BA0D-7993AD0209D1}" destId="{9141BF17-520E-4FE4-95A7-34CB911C679D}" srcOrd="0" destOrd="0" presId="urn:microsoft.com/office/officeart/2005/8/layout/hierarchy2"/>
    <dgm:cxn modelId="{C849DB9D-D720-4AE6-A753-655E0A73874F}" type="presParOf" srcId="{2F529147-BC84-4234-BA0D-7993AD0209D1}" destId="{B6D3DD1A-F89E-4DAA-889D-D933A329B313}" srcOrd="1" destOrd="0" presId="urn:microsoft.com/office/officeart/2005/8/layout/hierarchy2"/>
    <dgm:cxn modelId="{B2324CCD-7BB3-4AE5-AC59-2C9D19A1F021}" type="presParOf" srcId="{1AB3EB20-5441-457C-8CF9-C0C5F6969895}" destId="{1F15B7E4-75A6-42E9-BE86-03502E43585B}" srcOrd="2" destOrd="0" presId="urn:microsoft.com/office/officeart/2005/8/layout/hierarchy2"/>
    <dgm:cxn modelId="{BE9C5D84-3E12-4A17-A142-37AD46218F2E}" type="presParOf" srcId="{1F15B7E4-75A6-42E9-BE86-03502E43585B}" destId="{1007A0DA-3278-424A-81DD-866829732EB0}" srcOrd="0" destOrd="0" presId="urn:microsoft.com/office/officeart/2005/8/layout/hierarchy2"/>
    <dgm:cxn modelId="{EB798D4D-E59F-4EEF-B76F-32682F03D0C7}" type="presParOf" srcId="{1AB3EB20-5441-457C-8CF9-C0C5F6969895}" destId="{E7A537EB-BC34-459D-A03E-F74D1E012CAA}" srcOrd="3" destOrd="0" presId="urn:microsoft.com/office/officeart/2005/8/layout/hierarchy2"/>
    <dgm:cxn modelId="{762E5D3A-22EA-4A22-A2F5-A631BCC17C38}" type="presParOf" srcId="{E7A537EB-BC34-459D-A03E-F74D1E012CAA}" destId="{44365C64-DF86-484C-8D39-39A5148E1777}" srcOrd="0" destOrd="0" presId="urn:microsoft.com/office/officeart/2005/8/layout/hierarchy2"/>
    <dgm:cxn modelId="{6C5BC301-217A-487D-8880-F94407D78C9D}" type="presParOf" srcId="{E7A537EB-BC34-459D-A03E-F74D1E012CAA}" destId="{6A9ACEB3-7C0C-479C-A602-F2BC655F1DED}" srcOrd="1" destOrd="0" presId="urn:microsoft.com/office/officeart/2005/8/layout/hierarchy2"/>
    <dgm:cxn modelId="{D1D852CC-B1FF-472D-9397-BA84F01C8620}" type="presParOf" srcId="{1AB3EB20-5441-457C-8CF9-C0C5F6969895}" destId="{4C04CE97-AB13-4E57-ACBD-7BCD81DF7AFF}" srcOrd="4" destOrd="0" presId="urn:microsoft.com/office/officeart/2005/8/layout/hierarchy2"/>
    <dgm:cxn modelId="{55515628-E8FA-464D-A013-4B8A62412619}" type="presParOf" srcId="{4C04CE97-AB13-4E57-ACBD-7BCD81DF7AFF}" destId="{4312501F-5048-463A-ACE4-3861342C50E9}" srcOrd="0" destOrd="0" presId="urn:microsoft.com/office/officeart/2005/8/layout/hierarchy2"/>
    <dgm:cxn modelId="{9B08A808-B13A-40E2-9786-7E96E16F43EE}" type="presParOf" srcId="{1AB3EB20-5441-457C-8CF9-C0C5F6969895}" destId="{41B03708-414F-4189-8CF3-F461EC1CD449}" srcOrd="5" destOrd="0" presId="urn:microsoft.com/office/officeart/2005/8/layout/hierarchy2"/>
    <dgm:cxn modelId="{6C469FCF-EFF2-4430-98BE-F863F2377901}" type="presParOf" srcId="{41B03708-414F-4189-8CF3-F461EC1CD449}" destId="{6FF758C4-A0FF-41EE-9BBF-1BD59648B77C}" srcOrd="0" destOrd="0" presId="urn:microsoft.com/office/officeart/2005/8/layout/hierarchy2"/>
    <dgm:cxn modelId="{E9D8660C-6CB4-4F0E-A69D-F9F03CAD354A}" type="presParOf" srcId="{41B03708-414F-4189-8CF3-F461EC1CD449}" destId="{F9FE27B9-658A-4F71-A8B0-D416C8A81C70}" srcOrd="1" destOrd="0" presId="urn:microsoft.com/office/officeart/2005/8/layout/hierarchy2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77B05B-E65F-4442-8A0B-D0335EAC47E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9C917D-95F1-4E15-9E09-CC521A7D98C9}">
      <dgm:prSet phldrT="[Текст]"/>
      <dgm:spPr/>
      <dgm:t>
        <a:bodyPr/>
        <a:lstStyle/>
        <a:p>
          <a:r>
            <a:rPr lang="uk-UA" b="1" dirty="0"/>
            <a:t>МОВНИЙ ЕТИКЕТ</a:t>
          </a:r>
          <a:endParaRPr lang="ru-RU" dirty="0"/>
        </a:p>
      </dgm:t>
    </dgm:pt>
    <dgm:pt modelId="{38C86023-D551-4FD3-AA9A-6A0B375E8012}" type="parTrans" cxnId="{2DA9444A-1080-4BD0-9DF4-F2C57D361AA8}">
      <dgm:prSet/>
      <dgm:spPr/>
      <dgm:t>
        <a:bodyPr/>
        <a:lstStyle/>
        <a:p>
          <a:endParaRPr lang="ru-RU"/>
        </a:p>
      </dgm:t>
    </dgm:pt>
    <dgm:pt modelId="{833988B1-B118-4451-B6E1-C4DA3417D99E}" type="sibTrans" cxnId="{2DA9444A-1080-4BD0-9DF4-F2C57D361AA8}">
      <dgm:prSet/>
      <dgm:spPr/>
      <dgm:t>
        <a:bodyPr/>
        <a:lstStyle/>
        <a:p>
          <a:endParaRPr lang="ru-RU"/>
        </a:p>
      </dgm:t>
    </dgm:pt>
    <dgm:pt modelId="{F06A760B-409B-443C-A42A-0C95EB01FFDC}">
      <dgm:prSet phldrT="[Текст]" custT="1"/>
      <dgm:spPr/>
      <dgm:t>
        <a:bodyPr/>
        <a:lstStyle/>
        <a:p>
          <a:r>
            <a:rPr lang="uk-UA" sz="1400" b="1" dirty="0"/>
            <a:t>Норми моральності</a:t>
          </a:r>
          <a:endParaRPr lang="ru-RU" sz="1400" dirty="0"/>
        </a:p>
      </dgm:t>
    </dgm:pt>
    <dgm:pt modelId="{E6279BB4-0690-45D2-8B53-BD517366620C}" type="parTrans" cxnId="{2D7E4647-5856-4C8B-BE2A-D13F10E5DD90}">
      <dgm:prSet/>
      <dgm:spPr/>
      <dgm:t>
        <a:bodyPr/>
        <a:lstStyle/>
        <a:p>
          <a:endParaRPr lang="ru-RU"/>
        </a:p>
      </dgm:t>
    </dgm:pt>
    <dgm:pt modelId="{0C795F4B-F515-46BD-9844-07326B2BC1B2}" type="sibTrans" cxnId="{2D7E4647-5856-4C8B-BE2A-D13F10E5DD90}">
      <dgm:prSet/>
      <dgm:spPr/>
      <dgm:t>
        <a:bodyPr/>
        <a:lstStyle/>
        <a:p>
          <a:endParaRPr lang="ru-RU"/>
        </a:p>
      </dgm:t>
    </dgm:pt>
    <dgm:pt modelId="{86488BB6-AEF3-433F-80BC-A8ABEE3E9BEE}">
      <dgm:prSet phldrT="[Текст]" custT="1"/>
      <dgm:spPr/>
      <dgm:t>
        <a:bodyPr/>
        <a:lstStyle/>
        <a:p>
          <a:r>
            <a:rPr lang="uk-UA" sz="1400" b="1" dirty="0"/>
            <a:t>Усвідомлення значущості кожної окремої особистості</a:t>
          </a:r>
          <a:endParaRPr lang="ru-RU" sz="1400" dirty="0"/>
        </a:p>
      </dgm:t>
    </dgm:pt>
    <dgm:pt modelId="{D256B3D1-EADE-4FEB-8A7A-DEF9C7BBEEA3}" type="parTrans" cxnId="{6EC09A7A-239D-4D9A-B7AD-1B87CC81FAD0}">
      <dgm:prSet/>
      <dgm:spPr/>
      <dgm:t>
        <a:bodyPr/>
        <a:lstStyle/>
        <a:p>
          <a:endParaRPr lang="ru-RU"/>
        </a:p>
      </dgm:t>
    </dgm:pt>
    <dgm:pt modelId="{611F446E-37CD-40AB-9961-211FF9206658}" type="sibTrans" cxnId="{6EC09A7A-239D-4D9A-B7AD-1B87CC81FAD0}">
      <dgm:prSet/>
      <dgm:spPr/>
      <dgm:t>
        <a:bodyPr/>
        <a:lstStyle/>
        <a:p>
          <a:endParaRPr lang="ru-RU"/>
        </a:p>
      </dgm:t>
    </dgm:pt>
    <dgm:pt modelId="{A5256088-C70A-43DD-A773-555CD88E5DA5}">
      <dgm:prSet phldrT="[Текст]" custT="1"/>
      <dgm:spPr/>
      <dgm:t>
        <a:bodyPr/>
        <a:lstStyle/>
        <a:p>
          <a:r>
            <a:rPr lang="uk-UA" sz="1400" b="1" dirty="0"/>
            <a:t>Зберігає гідність кожної особистості</a:t>
          </a:r>
          <a:endParaRPr lang="ru-RU" sz="1400" dirty="0"/>
        </a:p>
      </dgm:t>
    </dgm:pt>
    <dgm:pt modelId="{E3972BE5-14E7-49A6-9133-AB664D7D427A}" type="parTrans" cxnId="{10282137-B18A-4905-90AB-D1FBBB41F46C}">
      <dgm:prSet/>
      <dgm:spPr/>
      <dgm:t>
        <a:bodyPr/>
        <a:lstStyle/>
        <a:p>
          <a:endParaRPr lang="ru-RU"/>
        </a:p>
      </dgm:t>
    </dgm:pt>
    <dgm:pt modelId="{2B31779F-9188-46D1-BEEC-510590A1E84C}" type="sibTrans" cxnId="{10282137-B18A-4905-90AB-D1FBBB41F46C}">
      <dgm:prSet/>
      <dgm:spPr/>
      <dgm:t>
        <a:bodyPr/>
        <a:lstStyle/>
        <a:p>
          <a:endParaRPr lang="ru-RU"/>
        </a:p>
      </dgm:t>
    </dgm:pt>
    <dgm:pt modelId="{C627D0A7-7053-4C53-B606-819AA095FE2C}">
      <dgm:prSet custT="1"/>
      <dgm:spPr/>
      <dgm:t>
        <a:bodyPr/>
        <a:lstStyle/>
        <a:p>
          <a:r>
            <a:rPr lang="uk-UA" sz="1400" b="1" dirty="0"/>
            <a:t>Полегшує спілкування і взаєморозуміння</a:t>
          </a:r>
          <a:endParaRPr lang="ru-RU" sz="1400" dirty="0"/>
        </a:p>
      </dgm:t>
    </dgm:pt>
    <dgm:pt modelId="{6F301E6C-5B5D-4B4B-A7FC-8D22544D54EA}" type="parTrans" cxnId="{1082AF9A-DFE8-42A6-B226-A0799DE2BD7A}">
      <dgm:prSet/>
      <dgm:spPr/>
      <dgm:t>
        <a:bodyPr/>
        <a:lstStyle/>
        <a:p>
          <a:endParaRPr lang="ru-RU"/>
        </a:p>
      </dgm:t>
    </dgm:pt>
    <dgm:pt modelId="{B7C70C6A-8919-40BF-B2CA-706410FCCF86}" type="sibTrans" cxnId="{1082AF9A-DFE8-42A6-B226-A0799DE2BD7A}">
      <dgm:prSet/>
      <dgm:spPr/>
      <dgm:t>
        <a:bodyPr/>
        <a:lstStyle/>
        <a:p>
          <a:endParaRPr lang="ru-RU"/>
        </a:p>
      </dgm:t>
    </dgm:pt>
    <dgm:pt modelId="{CED8551E-8F75-4A69-B488-1E5799B0D007}">
      <dgm:prSet custT="1"/>
      <dgm:spPr/>
      <dgm:t>
        <a:bodyPr/>
        <a:lstStyle/>
        <a:p>
          <a:r>
            <a:rPr lang="ru-RU" sz="1400" b="1" dirty="0" err="1"/>
            <a:t>Сприяє</a:t>
          </a:r>
          <a:r>
            <a:rPr lang="ru-RU" sz="1400" b="1" dirty="0"/>
            <a:t> </a:t>
          </a:r>
          <a:r>
            <a:rPr lang="ru-RU" sz="1400" b="1" dirty="0" err="1"/>
            <a:t>гуманізації</a:t>
          </a:r>
          <a:r>
            <a:rPr lang="ru-RU" sz="1400" b="1" dirty="0"/>
            <a:t> </a:t>
          </a:r>
          <a:r>
            <a:rPr lang="ru-RU" sz="1400" b="1" dirty="0" err="1"/>
            <a:t>людських</a:t>
          </a:r>
          <a:r>
            <a:rPr lang="ru-RU" sz="1400" b="1" dirty="0"/>
            <a:t> </a:t>
          </a:r>
          <a:r>
            <a:rPr lang="ru-RU" sz="1400" b="1" dirty="0" err="1"/>
            <a:t>стосунків</a:t>
          </a:r>
          <a:endParaRPr lang="ru-RU" sz="1400" b="1" dirty="0"/>
        </a:p>
      </dgm:t>
    </dgm:pt>
    <dgm:pt modelId="{2F49D2DE-99E4-49C6-8DF5-91D5A0F4EC3A}" type="parTrans" cxnId="{E71F6E95-9DA4-41D7-96CC-A676C2BEB7B4}">
      <dgm:prSet/>
      <dgm:spPr/>
      <dgm:t>
        <a:bodyPr/>
        <a:lstStyle/>
        <a:p>
          <a:endParaRPr lang="ru-RU"/>
        </a:p>
      </dgm:t>
    </dgm:pt>
    <dgm:pt modelId="{9783BB5F-F58D-4648-A57A-2D8A6FC4C42A}" type="sibTrans" cxnId="{E71F6E95-9DA4-41D7-96CC-A676C2BEB7B4}">
      <dgm:prSet/>
      <dgm:spPr/>
      <dgm:t>
        <a:bodyPr/>
        <a:lstStyle/>
        <a:p>
          <a:endParaRPr lang="ru-RU"/>
        </a:p>
      </dgm:t>
    </dgm:pt>
    <dgm:pt modelId="{3B574066-6710-4FE8-AF35-BED5CDB79544}" type="pres">
      <dgm:prSet presAssocID="{DF77B05B-E65F-4442-8A0B-D0335EAC47E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7A0EE3-2554-43A9-937E-D4F516F63290}" type="pres">
      <dgm:prSet presAssocID="{9B9C917D-95F1-4E15-9E09-CC521A7D98C9}" presName="centerShape" presStyleLbl="node0" presStyleIdx="0" presStyleCnt="1" custScaleX="140697" custScaleY="134168"/>
      <dgm:spPr/>
      <dgm:t>
        <a:bodyPr/>
        <a:lstStyle/>
        <a:p>
          <a:endParaRPr lang="ru-RU"/>
        </a:p>
      </dgm:t>
    </dgm:pt>
    <dgm:pt modelId="{CBC7543A-FD30-4A7F-B506-24B32D18AEDB}" type="pres">
      <dgm:prSet presAssocID="{E6279BB4-0690-45D2-8B53-BD517366620C}" presName="Name9" presStyleLbl="parChTrans1D2" presStyleIdx="0" presStyleCnt="5"/>
      <dgm:spPr/>
      <dgm:t>
        <a:bodyPr/>
        <a:lstStyle/>
        <a:p>
          <a:endParaRPr lang="ru-RU"/>
        </a:p>
      </dgm:t>
    </dgm:pt>
    <dgm:pt modelId="{EB8038BB-13DD-44BE-B0B8-4B03975384C1}" type="pres">
      <dgm:prSet presAssocID="{E6279BB4-0690-45D2-8B53-BD517366620C}" presName="connTx" presStyleLbl="parChTrans1D2" presStyleIdx="0" presStyleCnt="5"/>
      <dgm:spPr/>
      <dgm:t>
        <a:bodyPr/>
        <a:lstStyle/>
        <a:p>
          <a:endParaRPr lang="ru-RU"/>
        </a:p>
      </dgm:t>
    </dgm:pt>
    <dgm:pt modelId="{FA890CA2-9540-4048-ADE9-56EA02893C83}" type="pres">
      <dgm:prSet presAssocID="{F06A760B-409B-443C-A42A-0C95EB01FFD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F382F-1AD2-4EDF-87C9-B4C57B67902A}" type="pres">
      <dgm:prSet presAssocID="{D256B3D1-EADE-4FEB-8A7A-DEF9C7BBEEA3}" presName="Name9" presStyleLbl="parChTrans1D2" presStyleIdx="1" presStyleCnt="5"/>
      <dgm:spPr/>
      <dgm:t>
        <a:bodyPr/>
        <a:lstStyle/>
        <a:p>
          <a:endParaRPr lang="ru-RU"/>
        </a:p>
      </dgm:t>
    </dgm:pt>
    <dgm:pt modelId="{BF96777C-34D0-4E17-9571-9EDCA6662F8B}" type="pres">
      <dgm:prSet presAssocID="{D256B3D1-EADE-4FEB-8A7A-DEF9C7BBEEA3}" presName="connTx" presStyleLbl="parChTrans1D2" presStyleIdx="1" presStyleCnt="5"/>
      <dgm:spPr/>
      <dgm:t>
        <a:bodyPr/>
        <a:lstStyle/>
        <a:p>
          <a:endParaRPr lang="ru-RU"/>
        </a:p>
      </dgm:t>
    </dgm:pt>
    <dgm:pt modelId="{9BB12761-8849-4F59-9470-5002A2827C54}" type="pres">
      <dgm:prSet presAssocID="{86488BB6-AEF3-433F-80BC-A8ABEE3E9BE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79FE3-63D4-4CE7-9B76-AA407D59BF7C}" type="pres">
      <dgm:prSet presAssocID="{E3972BE5-14E7-49A6-9133-AB664D7D427A}" presName="Name9" presStyleLbl="parChTrans1D2" presStyleIdx="2" presStyleCnt="5"/>
      <dgm:spPr/>
      <dgm:t>
        <a:bodyPr/>
        <a:lstStyle/>
        <a:p>
          <a:endParaRPr lang="ru-RU"/>
        </a:p>
      </dgm:t>
    </dgm:pt>
    <dgm:pt modelId="{5102F8A3-E038-48FB-9B44-646D45C49895}" type="pres">
      <dgm:prSet presAssocID="{E3972BE5-14E7-49A6-9133-AB664D7D427A}" presName="connTx" presStyleLbl="parChTrans1D2" presStyleIdx="2" presStyleCnt="5"/>
      <dgm:spPr/>
      <dgm:t>
        <a:bodyPr/>
        <a:lstStyle/>
        <a:p>
          <a:endParaRPr lang="ru-RU"/>
        </a:p>
      </dgm:t>
    </dgm:pt>
    <dgm:pt modelId="{C959D99C-E849-4792-A9E3-AA239E4E140E}" type="pres">
      <dgm:prSet presAssocID="{A5256088-C70A-43DD-A773-555CD88E5DA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E2E1C-3FAC-454C-B7B2-9795F76B0BD7}" type="pres">
      <dgm:prSet presAssocID="{2F49D2DE-99E4-49C6-8DF5-91D5A0F4EC3A}" presName="Name9" presStyleLbl="parChTrans1D2" presStyleIdx="3" presStyleCnt="5"/>
      <dgm:spPr/>
      <dgm:t>
        <a:bodyPr/>
        <a:lstStyle/>
        <a:p>
          <a:endParaRPr lang="ru-RU"/>
        </a:p>
      </dgm:t>
    </dgm:pt>
    <dgm:pt modelId="{D88215F5-E0EE-47AC-9D74-841072D89808}" type="pres">
      <dgm:prSet presAssocID="{2F49D2DE-99E4-49C6-8DF5-91D5A0F4EC3A}" presName="connTx" presStyleLbl="parChTrans1D2" presStyleIdx="3" presStyleCnt="5"/>
      <dgm:spPr/>
      <dgm:t>
        <a:bodyPr/>
        <a:lstStyle/>
        <a:p>
          <a:endParaRPr lang="ru-RU"/>
        </a:p>
      </dgm:t>
    </dgm:pt>
    <dgm:pt modelId="{E3F4A542-4613-4332-85EB-C5DA20A84E81}" type="pres">
      <dgm:prSet presAssocID="{CED8551E-8F75-4A69-B488-1E5799B0D00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167D94-8E21-44F4-96A2-BBF49C5AC54B}" type="pres">
      <dgm:prSet presAssocID="{6F301E6C-5B5D-4B4B-A7FC-8D22544D54EA}" presName="Name9" presStyleLbl="parChTrans1D2" presStyleIdx="4" presStyleCnt="5"/>
      <dgm:spPr/>
      <dgm:t>
        <a:bodyPr/>
        <a:lstStyle/>
        <a:p>
          <a:endParaRPr lang="ru-RU"/>
        </a:p>
      </dgm:t>
    </dgm:pt>
    <dgm:pt modelId="{C6B3F8D5-5984-496F-9D3E-AFCDAFF5448D}" type="pres">
      <dgm:prSet presAssocID="{6F301E6C-5B5D-4B4B-A7FC-8D22544D54EA}" presName="connTx" presStyleLbl="parChTrans1D2" presStyleIdx="4" presStyleCnt="5"/>
      <dgm:spPr/>
      <dgm:t>
        <a:bodyPr/>
        <a:lstStyle/>
        <a:p>
          <a:endParaRPr lang="ru-RU"/>
        </a:p>
      </dgm:t>
    </dgm:pt>
    <dgm:pt modelId="{6ABC2757-6D5A-4872-AB6C-306E8BBB42EB}" type="pres">
      <dgm:prSet presAssocID="{C627D0A7-7053-4C53-B606-819AA095FE2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32B54E-E940-41C7-8C49-C4570884C906}" type="presOf" srcId="{E6279BB4-0690-45D2-8B53-BD517366620C}" destId="{EB8038BB-13DD-44BE-B0B8-4B03975384C1}" srcOrd="1" destOrd="0" presId="urn:microsoft.com/office/officeart/2005/8/layout/radial1"/>
    <dgm:cxn modelId="{6EC09A7A-239D-4D9A-B7AD-1B87CC81FAD0}" srcId="{9B9C917D-95F1-4E15-9E09-CC521A7D98C9}" destId="{86488BB6-AEF3-433F-80BC-A8ABEE3E9BEE}" srcOrd="1" destOrd="0" parTransId="{D256B3D1-EADE-4FEB-8A7A-DEF9C7BBEEA3}" sibTransId="{611F446E-37CD-40AB-9961-211FF9206658}"/>
    <dgm:cxn modelId="{4970AEE6-8A92-403F-BDD2-15EF76DE9A1A}" type="presOf" srcId="{DF77B05B-E65F-4442-8A0B-D0335EAC47ED}" destId="{3B574066-6710-4FE8-AF35-BED5CDB79544}" srcOrd="0" destOrd="0" presId="urn:microsoft.com/office/officeart/2005/8/layout/radial1"/>
    <dgm:cxn modelId="{2AB785DD-5A10-44CA-BE25-36F0BC56D598}" type="presOf" srcId="{6F301E6C-5B5D-4B4B-A7FC-8D22544D54EA}" destId="{F5167D94-8E21-44F4-96A2-BBF49C5AC54B}" srcOrd="0" destOrd="0" presId="urn:microsoft.com/office/officeart/2005/8/layout/radial1"/>
    <dgm:cxn modelId="{27484D38-956F-4318-AC4D-842815CCE66C}" type="presOf" srcId="{D256B3D1-EADE-4FEB-8A7A-DEF9C7BBEEA3}" destId="{BF96777C-34D0-4E17-9571-9EDCA6662F8B}" srcOrd="1" destOrd="0" presId="urn:microsoft.com/office/officeart/2005/8/layout/radial1"/>
    <dgm:cxn modelId="{CDA6A7C8-3A91-49B9-A800-8EBEC2CD597C}" type="presOf" srcId="{6F301E6C-5B5D-4B4B-A7FC-8D22544D54EA}" destId="{C6B3F8D5-5984-496F-9D3E-AFCDAFF5448D}" srcOrd="1" destOrd="0" presId="urn:microsoft.com/office/officeart/2005/8/layout/radial1"/>
    <dgm:cxn modelId="{E71F6E95-9DA4-41D7-96CC-A676C2BEB7B4}" srcId="{9B9C917D-95F1-4E15-9E09-CC521A7D98C9}" destId="{CED8551E-8F75-4A69-B488-1E5799B0D007}" srcOrd="3" destOrd="0" parTransId="{2F49D2DE-99E4-49C6-8DF5-91D5A0F4EC3A}" sibTransId="{9783BB5F-F58D-4648-A57A-2D8A6FC4C42A}"/>
    <dgm:cxn modelId="{21B48EB7-6130-4BFC-8A48-8A0838AF259A}" type="presOf" srcId="{2F49D2DE-99E4-49C6-8DF5-91D5A0F4EC3A}" destId="{D88215F5-E0EE-47AC-9D74-841072D89808}" srcOrd="1" destOrd="0" presId="urn:microsoft.com/office/officeart/2005/8/layout/radial1"/>
    <dgm:cxn modelId="{994D9166-1800-4E0C-833A-5B048C117C86}" type="presOf" srcId="{D256B3D1-EADE-4FEB-8A7A-DEF9C7BBEEA3}" destId="{CADF382F-1AD2-4EDF-87C9-B4C57B67902A}" srcOrd="0" destOrd="0" presId="urn:microsoft.com/office/officeart/2005/8/layout/radial1"/>
    <dgm:cxn modelId="{9EDBD130-5E5A-4668-B216-82C31F4B35AF}" type="presOf" srcId="{9B9C917D-95F1-4E15-9E09-CC521A7D98C9}" destId="{8A7A0EE3-2554-43A9-937E-D4F516F63290}" srcOrd="0" destOrd="0" presId="urn:microsoft.com/office/officeart/2005/8/layout/radial1"/>
    <dgm:cxn modelId="{675A8338-AA31-4331-BE3A-D8B8FE929F17}" type="presOf" srcId="{F06A760B-409B-443C-A42A-0C95EB01FFDC}" destId="{FA890CA2-9540-4048-ADE9-56EA02893C83}" srcOrd="0" destOrd="0" presId="urn:microsoft.com/office/officeart/2005/8/layout/radial1"/>
    <dgm:cxn modelId="{10282137-B18A-4905-90AB-D1FBBB41F46C}" srcId="{9B9C917D-95F1-4E15-9E09-CC521A7D98C9}" destId="{A5256088-C70A-43DD-A773-555CD88E5DA5}" srcOrd="2" destOrd="0" parTransId="{E3972BE5-14E7-49A6-9133-AB664D7D427A}" sibTransId="{2B31779F-9188-46D1-BEEC-510590A1E84C}"/>
    <dgm:cxn modelId="{DD789898-45B7-4963-B53C-7048887FFD8F}" type="presOf" srcId="{E6279BB4-0690-45D2-8B53-BD517366620C}" destId="{CBC7543A-FD30-4A7F-B506-24B32D18AEDB}" srcOrd="0" destOrd="0" presId="urn:microsoft.com/office/officeart/2005/8/layout/radial1"/>
    <dgm:cxn modelId="{470CCBAF-BEAA-4161-A846-F5B4979F0A6F}" type="presOf" srcId="{E3972BE5-14E7-49A6-9133-AB664D7D427A}" destId="{5102F8A3-E038-48FB-9B44-646D45C49895}" srcOrd="1" destOrd="0" presId="urn:microsoft.com/office/officeart/2005/8/layout/radial1"/>
    <dgm:cxn modelId="{1082AF9A-DFE8-42A6-B226-A0799DE2BD7A}" srcId="{9B9C917D-95F1-4E15-9E09-CC521A7D98C9}" destId="{C627D0A7-7053-4C53-B606-819AA095FE2C}" srcOrd="4" destOrd="0" parTransId="{6F301E6C-5B5D-4B4B-A7FC-8D22544D54EA}" sibTransId="{B7C70C6A-8919-40BF-B2CA-706410FCCF86}"/>
    <dgm:cxn modelId="{451733C8-58ED-47CD-BD0F-F5A5E53C16D5}" type="presOf" srcId="{E3972BE5-14E7-49A6-9133-AB664D7D427A}" destId="{7F679FE3-63D4-4CE7-9B76-AA407D59BF7C}" srcOrd="0" destOrd="0" presId="urn:microsoft.com/office/officeart/2005/8/layout/radial1"/>
    <dgm:cxn modelId="{523B88A1-DF40-426E-B521-DE80D02727DC}" type="presOf" srcId="{86488BB6-AEF3-433F-80BC-A8ABEE3E9BEE}" destId="{9BB12761-8849-4F59-9470-5002A2827C54}" srcOrd="0" destOrd="0" presId="urn:microsoft.com/office/officeart/2005/8/layout/radial1"/>
    <dgm:cxn modelId="{2D7E4647-5856-4C8B-BE2A-D13F10E5DD90}" srcId="{9B9C917D-95F1-4E15-9E09-CC521A7D98C9}" destId="{F06A760B-409B-443C-A42A-0C95EB01FFDC}" srcOrd="0" destOrd="0" parTransId="{E6279BB4-0690-45D2-8B53-BD517366620C}" sibTransId="{0C795F4B-F515-46BD-9844-07326B2BC1B2}"/>
    <dgm:cxn modelId="{D1C8336C-6CD7-4C88-8215-B17C8EDA71FF}" type="presOf" srcId="{2F49D2DE-99E4-49C6-8DF5-91D5A0F4EC3A}" destId="{A45E2E1C-3FAC-454C-B7B2-9795F76B0BD7}" srcOrd="0" destOrd="0" presId="urn:microsoft.com/office/officeart/2005/8/layout/radial1"/>
    <dgm:cxn modelId="{2DA9444A-1080-4BD0-9DF4-F2C57D361AA8}" srcId="{DF77B05B-E65F-4442-8A0B-D0335EAC47ED}" destId="{9B9C917D-95F1-4E15-9E09-CC521A7D98C9}" srcOrd="0" destOrd="0" parTransId="{38C86023-D551-4FD3-AA9A-6A0B375E8012}" sibTransId="{833988B1-B118-4451-B6E1-C4DA3417D99E}"/>
    <dgm:cxn modelId="{6298E8FA-440B-4B76-B6F5-6280514F7C1F}" type="presOf" srcId="{CED8551E-8F75-4A69-B488-1E5799B0D007}" destId="{E3F4A542-4613-4332-85EB-C5DA20A84E81}" srcOrd="0" destOrd="0" presId="urn:microsoft.com/office/officeart/2005/8/layout/radial1"/>
    <dgm:cxn modelId="{E22B2A2A-1F82-4041-9F68-14A6FF972F89}" type="presOf" srcId="{C627D0A7-7053-4C53-B606-819AA095FE2C}" destId="{6ABC2757-6D5A-4872-AB6C-306E8BBB42EB}" srcOrd="0" destOrd="0" presId="urn:microsoft.com/office/officeart/2005/8/layout/radial1"/>
    <dgm:cxn modelId="{6CCD8E45-259B-4255-9F4C-B32F85351E65}" type="presOf" srcId="{A5256088-C70A-43DD-A773-555CD88E5DA5}" destId="{C959D99C-E849-4792-A9E3-AA239E4E140E}" srcOrd="0" destOrd="0" presId="urn:microsoft.com/office/officeart/2005/8/layout/radial1"/>
    <dgm:cxn modelId="{F877FCD6-6050-4C52-B4D0-5EB3DB493076}" type="presParOf" srcId="{3B574066-6710-4FE8-AF35-BED5CDB79544}" destId="{8A7A0EE3-2554-43A9-937E-D4F516F63290}" srcOrd="0" destOrd="0" presId="urn:microsoft.com/office/officeart/2005/8/layout/radial1"/>
    <dgm:cxn modelId="{97530A09-5966-42ED-B80B-E61204961932}" type="presParOf" srcId="{3B574066-6710-4FE8-AF35-BED5CDB79544}" destId="{CBC7543A-FD30-4A7F-B506-24B32D18AEDB}" srcOrd="1" destOrd="0" presId="urn:microsoft.com/office/officeart/2005/8/layout/radial1"/>
    <dgm:cxn modelId="{02DA6934-5295-4FCE-B75B-2FD20C72C55B}" type="presParOf" srcId="{CBC7543A-FD30-4A7F-B506-24B32D18AEDB}" destId="{EB8038BB-13DD-44BE-B0B8-4B03975384C1}" srcOrd="0" destOrd="0" presId="urn:microsoft.com/office/officeart/2005/8/layout/radial1"/>
    <dgm:cxn modelId="{E72E6F3B-8FF2-4FF3-84DF-0F8CEAD947AB}" type="presParOf" srcId="{3B574066-6710-4FE8-AF35-BED5CDB79544}" destId="{FA890CA2-9540-4048-ADE9-56EA02893C83}" srcOrd="2" destOrd="0" presId="urn:microsoft.com/office/officeart/2005/8/layout/radial1"/>
    <dgm:cxn modelId="{75DC89FC-BB4C-45E0-8B27-36D15DA0D418}" type="presParOf" srcId="{3B574066-6710-4FE8-AF35-BED5CDB79544}" destId="{CADF382F-1AD2-4EDF-87C9-B4C57B67902A}" srcOrd="3" destOrd="0" presId="urn:microsoft.com/office/officeart/2005/8/layout/radial1"/>
    <dgm:cxn modelId="{E8FADB3D-853F-4301-997B-D13161AFC7DB}" type="presParOf" srcId="{CADF382F-1AD2-4EDF-87C9-B4C57B67902A}" destId="{BF96777C-34D0-4E17-9571-9EDCA6662F8B}" srcOrd="0" destOrd="0" presId="urn:microsoft.com/office/officeart/2005/8/layout/radial1"/>
    <dgm:cxn modelId="{AE117EF5-015E-4B90-B55B-A6EEDC499F88}" type="presParOf" srcId="{3B574066-6710-4FE8-AF35-BED5CDB79544}" destId="{9BB12761-8849-4F59-9470-5002A2827C54}" srcOrd="4" destOrd="0" presId="urn:microsoft.com/office/officeart/2005/8/layout/radial1"/>
    <dgm:cxn modelId="{34111013-2BDE-445F-8962-854EAF53E1FD}" type="presParOf" srcId="{3B574066-6710-4FE8-AF35-BED5CDB79544}" destId="{7F679FE3-63D4-4CE7-9B76-AA407D59BF7C}" srcOrd="5" destOrd="0" presId="urn:microsoft.com/office/officeart/2005/8/layout/radial1"/>
    <dgm:cxn modelId="{47798B92-6B43-41F6-80F1-13EB5F6F5964}" type="presParOf" srcId="{7F679FE3-63D4-4CE7-9B76-AA407D59BF7C}" destId="{5102F8A3-E038-48FB-9B44-646D45C49895}" srcOrd="0" destOrd="0" presId="urn:microsoft.com/office/officeart/2005/8/layout/radial1"/>
    <dgm:cxn modelId="{5D18D68C-4A72-4530-A459-55BF825DA847}" type="presParOf" srcId="{3B574066-6710-4FE8-AF35-BED5CDB79544}" destId="{C959D99C-E849-4792-A9E3-AA239E4E140E}" srcOrd="6" destOrd="0" presId="urn:microsoft.com/office/officeart/2005/8/layout/radial1"/>
    <dgm:cxn modelId="{211212AE-281B-4DA3-82F1-6FCEA5158028}" type="presParOf" srcId="{3B574066-6710-4FE8-AF35-BED5CDB79544}" destId="{A45E2E1C-3FAC-454C-B7B2-9795F76B0BD7}" srcOrd="7" destOrd="0" presId="urn:microsoft.com/office/officeart/2005/8/layout/radial1"/>
    <dgm:cxn modelId="{B384617B-66C2-47BD-968C-8CB5CC406C4D}" type="presParOf" srcId="{A45E2E1C-3FAC-454C-B7B2-9795F76B0BD7}" destId="{D88215F5-E0EE-47AC-9D74-841072D89808}" srcOrd="0" destOrd="0" presId="urn:microsoft.com/office/officeart/2005/8/layout/radial1"/>
    <dgm:cxn modelId="{2C301D72-1807-458A-A8D6-648B5E10C679}" type="presParOf" srcId="{3B574066-6710-4FE8-AF35-BED5CDB79544}" destId="{E3F4A542-4613-4332-85EB-C5DA20A84E81}" srcOrd="8" destOrd="0" presId="urn:microsoft.com/office/officeart/2005/8/layout/radial1"/>
    <dgm:cxn modelId="{2E951F3C-82EF-412C-9DE7-6EB6E1445A56}" type="presParOf" srcId="{3B574066-6710-4FE8-AF35-BED5CDB79544}" destId="{F5167D94-8E21-44F4-96A2-BBF49C5AC54B}" srcOrd="9" destOrd="0" presId="urn:microsoft.com/office/officeart/2005/8/layout/radial1"/>
    <dgm:cxn modelId="{14338EA7-C394-44ED-ABB4-CF7FB8082BB2}" type="presParOf" srcId="{F5167D94-8E21-44F4-96A2-BBF49C5AC54B}" destId="{C6B3F8D5-5984-496F-9D3E-AFCDAFF5448D}" srcOrd="0" destOrd="0" presId="urn:microsoft.com/office/officeart/2005/8/layout/radial1"/>
    <dgm:cxn modelId="{8332DCB6-AAAC-446C-B470-A609BDFED0A7}" type="presParOf" srcId="{3B574066-6710-4FE8-AF35-BED5CDB79544}" destId="{6ABC2757-6D5A-4872-AB6C-306E8BBB42EB}" srcOrd="10" destOrd="0" presId="urn:microsoft.com/office/officeart/2005/8/layout/radial1"/>
  </dgm:cxnLst>
  <dgm:bg>
    <a:solidFill>
      <a:schemeClr val="accent4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25BE2-D2BC-49ED-AEC7-05E2820CE473}">
      <dsp:nvSpPr>
        <dsp:cNvPr id="0" name=""/>
        <dsp:cNvSpPr/>
      </dsp:nvSpPr>
      <dsp:spPr>
        <a:xfrm>
          <a:off x="953041" y="1737887"/>
          <a:ext cx="3935500" cy="1860301"/>
        </a:xfrm>
        <a:prstGeom prst="roundRect">
          <a:avLst>
            <a:gd name="adj" fmla="val 10000"/>
          </a:avLst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rgbClr val="FF0000"/>
              </a:solidFill>
            </a:rPr>
            <a:t>Чинники</a:t>
          </a:r>
          <a:r>
            <a:rPr lang="ru-RU" sz="2400" kern="1200" dirty="0" smtClean="0">
              <a:solidFill>
                <a:srgbClr val="FF0000"/>
              </a:solidFill>
            </a:rPr>
            <a:t>, </a:t>
          </a:r>
          <a:r>
            <a:rPr lang="ru-RU" sz="2400" kern="1200" dirty="0" err="1" smtClean="0">
              <a:solidFill>
                <a:srgbClr val="FF0000"/>
              </a:solidFill>
            </a:rPr>
            <a:t>що</a:t>
          </a:r>
          <a:r>
            <a:rPr lang="ru-RU" sz="2400" kern="1200" dirty="0" smtClean="0">
              <a:solidFill>
                <a:srgbClr val="FF0000"/>
              </a:solidFill>
            </a:rPr>
            <a:t> </a:t>
          </a:r>
          <a:r>
            <a:rPr lang="ru-RU" sz="2400" kern="1200" dirty="0" err="1" smtClean="0">
              <a:solidFill>
                <a:srgbClr val="FF0000"/>
              </a:solidFill>
            </a:rPr>
            <a:t>визначають</a:t>
          </a:r>
          <a:r>
            <a:rPr lang="ru-RU" sz="2400" kern="1200" dirty="0" smtClean="0">
              <a:solidFill>
                <a:srgbClr val="FF0000"/>
              </a:solidFill>
            </a:rPr>
            <a:t> </a:t>
          </a:r>
          <a:r>
            <a:rPr lang="ru-RU" sz="2400" kern="1200" dirty="0" err="1" smtClean="0">
              <a:solidFill>
                <a:srgbClr val="FF0000"/>
              </a:solidFill>
            </a:rPr>
            <a:t>формування</a:t>
          </a:r>
          <a:r>
            <a:rPr lang="ru-RU" sz="2400" kern="1200" dirty="0" smtClean="0">
              <a:solidFill>
                <a:srgbClr val="FF0000"/>
              </a:solidFill>
            </a:rPr>
            <a:t> </a:t>
          </a:r>
          <a:r>
            <a:rPr lang="ru-RU" sz="2400" kern="1200" dirty="0" err="1" smtClean="0">
              <a:solidFill>
                <a:srgbClr val="FF0000"/>
              </a:solidFill>
            </a:rPr>
            <a:t>мовного</a:t>
          </a:r>
          <a:r>
            <a:rPr lang="ru-RU" sz="2400" kern="1200" dirty="0" smtClean="0">
              <a:solidFill>
                <a:srgbClr val="FF0000"/>
              </a:solidFill>
            </a:rPr>
            <a:t> </a:t>
          </a:r>
          <a:r>
            <a:rPr lang="ru-RU" sz="2400" kern="1200" dirty="0" err="1" smtClean="0">
              <a:solidFill>
                <a:srgbClr val="FF0000"/>
              </a:solidFill>
            </a:rPr>
            <a:t>етикету</a:t>
          </a:r>
          <a:r>
            <a:rPr lang="ru-RU" sz="2400" kern="1200" dirty="0" smtClean="0">
              <a:solidFill>
                <a:srgbClr val="FF0000"/>
              </a:solidFill>
            </a:rPr>
            <a:t> і </a:t>
          </a:r>
          <a:r>
            <a:rPr lang="ru-RU" sz="2400" kern="1200" dirty="0" err="1" smtClean="0">
              <a:solidFill>
                <a:srgbClr val="FF0000"/>
              </a:solidFill>
            </a:rPr>
            <a:t>його</a:t>
          </a:r>
          <a:r>
            <a:rPr lang="ru-RU" sz="2400" kern="1200" dirty="0" smtClean="0">
              <a:solidFill>
                <a:srgbClr val="FF0000"/>
              </a:solidFill>
            </a:rPr>
            <a:t> </a:t>
          </a:r>
          <a:r>
            <a:rPr lang="ru-RU" sz="2400" kern="1200" dirty="0" err="1" smtClean="0">
              <a:solidFill>
                <a:srgbClr val="FF0000"/>
              </a:solidFill>
            </a:rPr>
            <a:t>використання</a:t>
          </a:r>
          <a:r>
            <a:rPr lang="ru-RU" sz="2400" kern="1200" dirty="0" smtClean="0">
              <a:solidFill>
                <a:srgbClr val="FF0000"/>
              </a:solidFill>
            </a:rPr>
            <a:t>:</a:t>
          </a:r>
          <a:endParaRPr lang="ru-RU" sz="2400" kern="1200" dirty="0"/>
        </a:p>
      </dsp:txBody>
      <dsp:txXfrm>
        <a:off x="1007527" y="1792373"/>
        <a:ext cx="3826528" cy="1751329"/>
      </dsp:txXfrm>
    </dsp:sp>
    <dsp:sp modelId="{0894478A-F5CE-4FEE-A40D-50250B823540}">
      <dsp:nvSpPr>
        <dsp:cNvPr id="0" name=""/>
        <dsp:cNvSpPr/>
      </dsp:nvSpPr>
      <dsp:spPr>
        <a:xfrm rot="18289469">
          <a:off x="4403670" y="1712862"/>
          <a:ext cx="2260810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2260810" y="2721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5477555" y="1683561"/>
        <a:ext cx="113040" cy="113040"/>
      </dsp:txXfrm>
    </dsp:sp>
    <dsp:sp modelId="{9141BF17-520E-4FE4-95A7-34CB911C679D}">
      <dsp:nvSpPr>
        <dsp:cNvPr id="0" name=""/>
        <dsp:cNvSpPr/>
      </dsp:nvSpPr>
      <dsp:spPr>
        <a:xfrm>
          <a:off x="6179610" y="5208"/>
          <a:ext cx="3227672" cy="16138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1. </a:t>
          </a:r>
          <a:r>
            <a:rPr lang="ru-RU" sz="1900" kern="1200" dirty="0" err="1" smtClean="0"/>
            <a:t>Мовний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етикет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визначається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обставинами</a:t>
          </a:r>
          <a:r>
            <a:rPr lang="ru-RU" sz="1900" kern="1200" dirty="0" smtClean="0"/>
            <a:t>, за </a:t>
          </a:r>
          <a:r>
            <a:rPr lang="ru-RU" sz="1900" kern="1200" dirty="0" err="1" smtClean="0"/>
            <a:t>яких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відбувається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спілкування</a:t>
          </a:r>
          <a:r>
            <a:rPr lang="ru-RU" sz="1900" kern="1200" dirty="0" smtClean="0"/>
            <a:t>.</a:t>
          </a:r>
          <a:endParaRPr lang="ru-RU" sz="1900" kern="1200" dirty="0"/>
        </a:p>
      </dsp:txBody>
      <dsp:txXfrm>
        <a:off x="6226878" y="52476"/>
        <a:ext cx="3133136" cy="1519300"/>
      </dsp:txXfrm>
    </dsp:sp>
    <dsp:sp modelId="{1F15B7E4-75A6-42E9-BE86-03502E43585B}">
      <dsp:nvSpPr>
        <dsp:cNvPr id="0" name=""/>
        <dsp:cNvSpPr/>
      </dsp:nvSpPr>
      <dsp:spPr>
        <a:xfrm>
          <a:off x="4888541" y="2640818"/>
          <a:ext cx="1291068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291068" y="2721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01799" y="2635761"/>
        <a:ext cx="64553" cy="64553"/>
      </dsp:txXfrm>
    </dsp:sp>
    <dsp:sp modelId="{44365C64-DF86-484C-8D39-39A5148E1777}">
      <dsp:nvSpPr>
        <dsp:cNvPr id="0" name=""/>
        <dsp:cNvSpPr/>
      </dsp:nvSpPr>
      <dsp:spPr>
        <a:xfrm>
          <a:off x="6179610" y="1861119"/>
          <a:ext cx="3227672" cy="16138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2. </a:t>
          </a:r>
          <a:r>
            <a:rPr lang="ru-RU" sz="1900" kern="1200" dirty="0" err="1" smtClean="0"/>
            <a:t>Мовний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етикет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залежить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від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соціального</a:t>
          </a:r>
          <a:r>
            <a:rPr lang="ru-RU" sz="1900" kern="1200" dirty="0" smtClean="0"/>
            <a:t> статусу </a:t>
          </a:r>
          <a:r>
            <a:rPr lang="ru-RU" sz="1900" kern="1200" dirty="0" err="1" smtClean="0"/>
            <a:t>суб'єкта</a:t>
          </a:r>
          <a:r>
            <a:rPr lang="ru-RU" sz="1900" kern="1200" dirty="0" smtClean="0"/>
            <a:t> і адресата </a:t>
          </a:r>
          <a:r>
            <a:rPr lang="ru-RU" sz="1900" kern="1200" dirty="0" err="1" smtClean="0"/>
            <a:t>спілкування</a:t>
          </a:r>
          <a:r>
            <a:rPr lang="ru-RU" sz="1900" kern="1200" dirty="0" smtClean="0"/>
            <a:t>, </a:t>
          </a:r>
          <a:r>
            <a:rPr lang="ru-RU" sz="1900" kern="1200" dirty="0" err="1" smtClean="0"/>
            <a:t>їх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фаху</a:t>
          </a:r>
          <a:r>
            <a:rPr lang="ru-RU" sz="1900" kern="1200" dirty="0" smtClean="0"/>
            <a:t>, </a:t>
          </a:r>
          <a:r>
            <a:rPr lang="ru-RU" sz="1900" kern="1200" dirty="0" err="1" smtClean="0"/>
            <a:t>віку</a:t>
          </a:r>
          <a:r>
            <a:rPr lang="ru-RU" sz="1900" kern="1200" dirty="0" smtClean="0"/>
            <a:t>, </a:t>
          </a:r>
          <a:r>
            <a:rPr lang="ru-RU" sz="1900" kern="1200" dirty="0" err="1" smtClean="0"/>
            <a:t>статі</a:t>
          </a:r>
          <a:r>
            <a:rPr lang="ru-RU" sz="1900" kern="1200" dirty="0" smtClean="0"/>
            <a:t>, характеру, </a:t>
          </a:r>
          <a:r>
            <a:rPr lang="ru-RU" sz="1900" kern="1200" dirty="0" err="1" smtClean="0"/>
            <a:t>віросповідання</a:t>
          </a:r>
          <a:r>
            <a:rPr lang="ru-RU" sz="1900" kern="1200" dirty="0" smtClean="0"/>
            <a:t>.</a:t>
          </a:r>
          <a:endParaRPr lang="ru-RU" sz="1900" kern="1200" dirty="0"/>
        </a:p>
      </dsp:txBody>
      <dsp:txXfrm>
        <a:off x="6226878" y="1908387"/>
        <a:ext cx="3133136" cy="1519300"/>
      </dsp:txXfrm>
    </dsp:sp>
    <dsp:sp modelId="{4C04CE97-AB13-4E57-ACBD-7BCD81DF7AFF}">
      <dsp:nvSpPr>
        <dsp:cNvPr id="0" name=""/>
        <dsp:cNvSpPr/>
      </dsp:nvSpPr>
      <dsp:spPr>
        <a:xfrm rot="3310531">
          <a:off x="4403670" y="3568774"/>
          <a:ext cx="2260810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2260810" y="2721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5477555" y="3539473"/>
        <a:ext cx="113040" cy="113040"/>
      </dsp:txXfrm>
    </dsp:sp>
    <dsp:sp modelId="{6FF758C4-A0FF-41EE-9BBF-1BD59648B77C}">
      <dsp:nvSpPr>
        <dsp:cNvPr id="0" name=""/>
        <dsp:cNvSpPr/>
      </dsp:nvSpPr>
      <dsp:spPr>
        <a:xfrm>
          <a:off x="6179610" y="3717031"/>
          <a:ext cx="3227672" cy="16138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3. </a:t>
          </a:r>
          <a:r>
            <a:rPr lang="ru-RU" sz="1900" kern="1200" dirty="0" err="1" smtClean="0"/>
            <a:t>Мовний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етикет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має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національну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специфіку</a:t>
          </a:r>
          <a:r>
            <a:rPr lang="ru-RU" sz="1900" kern="1200" dirty="0" smtClean="0"/>
            <a:t>. </a:t>
          </a:r>
          <a:r>
            <a:rPr lang="ru-RU" sz="1900" kern="1200" dirty="0" err="1" smtClean="0"/>
            <a:t>Кожний</a:t>
          </a:r>
          <a:r>
            <a:rPr lang="ru-RU" sz="1900" kern="1200" dirty="0" smtClean="0"/>
            <a:t> народ створив свою систему правил </a:t>
          </a:r>
          <a:r>
            <a:rPr lang="ru-RU" sz="1900" kern="1200" dirty="0" err="1" smtClean="0"/>
            <a:t>мовного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етикету</a:t>
          </a:r>
          <a:r>
            <a:rPr lang="ru-RU" sz="1900" kern="1200" dirty="0" smtClean="0"/>
            <a:t>.</a:t>
          </a:r>
          <a:endParaRPr lang="ru-RU" sz="1900" kern="1200" dirty="0"/>
        </a:p>
      </dsp:txBody>
      <dsp:txXfrm>
        <a:off x="6226878" y="3764299"/>
        <a:ext cx="3133136" cy="15193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A0EE3-2554-43A9-937E-D4F516F63290}">
      <dsp:nvSpPr>
        <dsp:cNvPr id="0" name=""/>
        <dsp:cNvSpPr/>
      </dsp:nvSpPr>
      <dsp:spPr>
        <a:xfrm>
          <a:off x="1927102" y="1804369"/>
          <a:ext cx="2218791" cy="2115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/>
            <a:t>МОВНИЙ ЕТИКЕТ</a:t>
          </a:r>
          <a:endParaRPr lang="ru-RU" sz="2300" kern="1200" dirty="0"/>
        </a:p>
      </dsp:txBody>
      <dsp:txXfrm>
        <a:off x="2252036" y="2114225"/>
        <a:ext cx="1568923" cy="1496116"/>
      </dsp:txXfrm>
    </dsp:sp>
    <dsp:sp modelId="{CBC7543A-FD30-4A7F-B506-24B32D18AEDB}">
      <dsp:nvSpPr>
        <dsp:cNvPr id="0" name=""/>
        <dsp:cNvSpPr/>
      </dsp:nvSpPr>
      <dsp:spPr>
        <a:xfrm rot="16200000">
          <a:off x="2933006" y="1677507"/>
          <a:ext cx="206982" cy="46741"/>
        </a:xfrm>
        <a:custGeom>
          <a:avLst/>
          <a:gdLst/>
          <a:ahLst/>
          <a:cxnLst/>
          <a:rect l="0" t="0" r="0" b="0"/>
          <a:pathLst>
            <a:path>
              <a:moveTo>
                <a:pt x="0" y="23370"/>
              </a:moveTo>
              <a:lnTo>
                <a:pt x="206982" y="2337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31323" y="1695703"/>
        <a:ext cx="10349" cy="10349"/>
      </dsp:txXfrm>
    </dsp:sp>
    <dsp:sp modelId="{FA890CA2-9540-4048-ADE9-56EA02893C83}">
      <dsp:nvSpPr>
        <dsp:cNvPr id="0" name=""/>
        <dsp:cNvSpPr/>
      </dsp:nvSpPr>
      <dsp:spPr>
        <a:xfrm>
          <a:off x="2247998" y="20387"/>
          <a:ext cx="1576999" cy="1576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Норми моральності</a:t>
          </a:r>
          <a:endParaRPr lang="ru-RU" sz="1400" kern="1200" dirty="0"/>
        </a:p>
      </dsp:txBody>
      <dsp:txXfrm>
        <a:off x="2478944" y="251333"/>
        <a:ext cx="1115107" cy="1115107"/>
      </dsp:txXfrm>
    </dsp:sp>
    <dsp:sp modelId="{CADF382F-1AD2-4EDF-87C9-B4C57B67902A}">
      <dsp:nvSpPr>
        <dsp:cNvPr id="0" name=""/>
        <dsp:cNvSpPr/>
      </dsp:nvSpPr>
      <dsp:spPr>
        <a:xfrm rot="20520000">
          <a:off x="4082675" y="2472875"/>
          <a:ext cx="160744" cy="46741"/>
        </a:xfrm>
        <a:custGeom>
          <a:avLst/>
          <a:gdLst/>
          <a:ahLst/>
          <a:cxnLst/>
          <a:rect l="0" t="0" r="0" b="0"/>
          <a:pathLst>
            <a:path>
              <a:moveTo>
                <a:pt x="0" y="23370"/>
              </a:moveTo>
              <a:lnTo>
                <a:pt x="160744" y="2337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59029" y="2492227"/>
        <a:ext cx="8037" cy="8037"/>
      </dsp:txXfrm>
    </dsp:sp>
    <dsp:sp modelId="{9BB12761-8849-4F59-9470-5002A2827C54}">
      <dsp:nvSpPr>
        <dsp:cNvPr id="0" name=""/>
        <dsp:cNvSpPr/>
      </dsp:nvSpPr>
      <dsp:spPr>
        <a:xfrm>
          <a:off x="4200894" y="1439249"/>
          <a:ext cx="1576999" cy="1576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Усвідомлення значущості кожної окремої особистості</a:t>
          </a:r>
          <a:endParaRPr lang="ru-RU" sz="1400" kern="1200" dirty="0"/>
        </a:p>
      </dsp:txBody>
      <dsp:txXfrm>
        <a:off x="4431840" y="1670195"/>
        <a:ext cx="1115107" cy="1115107"/>
      </dsp:txXfrm>
    </dsp:sp>
    <dsp:sp modelId="{7F679FE3-63D4-4CE7-9B76-AA407D59BF7C}">
      <dsp:nvSpPr>
        <dsp:cNvPr id="0" name=""/>
        <dsp:cNvSpPr/>
      </dsp:nvSpPr>
      <dsp:spPr>
        <a:xfrm rot="3240000">
          <a:off x="3629133" y="3785373"/>
          <a:ext cx="190015" cy="46741"/>
        </a:xfrm>
        <a:custGeom>
          <a:avLst/>
          <a:gdLst/>
          <a:ahLst/>
          <a:cxnLst/>
          <a:rect l="0" t="0" r="0" b="0"/>
          <a:pathLst>
            <a:path>
              <a:moveTo>
                <a:pt x="0" y="23370"/>
              </a:moveTo>
              <a:lnTo>
                <a:pt x="190015" y="2337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19391" y="3803993"/>
        <a:ext cx="9500" cy="9500"/>
      </dsp:txXfrm>
    </dsp:sp>
    <dsp:sp modelId="{C959D99C-E849-4792-A9E3-AA239E4E140E}">
      <dsp:nvSpPr>
        <dsp:cNvPr id="0" name=""/>
        <dsp:cNvSpPr/>
      </dsp:nvSpPr>
      <dsp:spPr>
        <a:xfrm>
          <a:off x="3454954" y="3735017"/>
          <a:ext cx="1576999" cy="1576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Зберігає гідність кожної особистості</a:t>
          </a:r>
          <a:endParaRPr lang="ru-RU" sz="1400" kern="1200" dirty="0"/>
        </a:p>
      </dsp:txBody>
      <dsp:txXfrm>
        <a:off x="3685900" y="3965963"/>
        <a:ext cx="1115107" cy="1115107"/>
      </dsp:txXfrm>
    </dsp:sp>
    <dsp:sp modelId="{A45E2E1C-3FAC-454C-B7B2-9795F76B0BD7}">
      <dsp:nvSpPr>
        <dsp:cNvPr id="0" name=""/>
        <dsp:cNvSpPr/>
      </dsp:nvSpPr>
      <dsp:spPr>
        <a:xfrm rot="7560000">
          <a:off x="2253846" y="3785373"/>
          <a:ext cx="190015" cy="46741"/>
        </a:xfrm>
        <a:custGeom>
          <a:avLst/>
          <a:gdLst/>
          <a:ahLst/>
          <a:cxnLst/>
          <a:rect l="0" t="0" r="0" b="0"/>
          <a:pathLst>
            <a:path>
              <a:moveTo>
                <a:pt x="0" y="23370"/>
              </a:moveTo>
              <a:lnTo>
                <a:pt x="190015" y="2337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44103" y="3803993"/>
        <a:ext cx="9500" cy="9500"/>
      </dsp:txXfrm>
    </dsp:sp>
    <dsp:sp modelId="{E3F4A542-4613-4332-85EB-C5DA20A84E81}">
      <dsp:nvSpPr>
        <dsp:cNvPr id="0" name=""/>
        <dsp:cNvSpPr/>
      </dsp:nvSpPr>
      <dsp:spPr>
        <a:xfrm>
          <a:off x="1041041" y="3735017"/>
          <a:ext cx="1576999" cy="1576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/>
            <a:t>Сприяє</a:t>
          </a:r>
          <a:r>
            <a:rPr lang="ru-RU" sz="1400" b="1" kern="1200" dirty="0"/>
            <a:t> </a:t>
          </a:r>
          <a:r>
            <a:rPr lang="ru-RU" sz="1400" b="1" kern="1200" dirty="0" err="1"/>
            <a:t>гуманізації</a:t>
          </a:r>
          <a:r>
            <a:rPr lang="ru-RU" sz="1400" b="1" kern="1200" dirty="0"/>
            <a:t> </a:t>
          </a:r>
          <a:r>
            <a:rPr lang="ru-RU" sz="1400" b="1" kern="1200" dirty="0" err="1"/>
            <a:t>людських</a:t>
          </a:r>
          <a:r>
            <a:rPr lang="ru-RU" sz="1400" b="1" kern="1200" dirty="0"/>
            <a:t> </a:t>
          </a:r>
          <a:r>
            <a:rPr lang="ru-RU" sz="1400" b="1" kern="1200" dirty="0" err="1"/>
            <a:t>стосунків</a:t>
          </a:r>
          <a:endParaRPr lang="ru-RU" sz="1400" b="1" kern="1200" dirty="0"/>
        </a:p>
      </dsp:txBody>
      <dsp:txXfrm>
        <a:off x="1271987" y="3965963"/>
        <a:ext cx="1115107" cy="1115107"/>
      </dsp:txXfrm>
    </dsp:sp>
    <dsp:sp modelId="{F5167D94-8E21-44F4-96A2-BBF49C5AC54B}">
      <dsp:nvSpPr>
        <dsp:cNvPr id="0" name=""/>
        <dsp:cNvSpPr/>
      </dsp:nvSpPr>
      <dsp:spPr>
        <a:xfrm rot="11880000">
          <a:off x="1829575" y="2472875"/>
          <a:ext cx="160744" cy="46741"/>
        </a:xfrm>
        <a:custGeom>
          <a:avLst/>
          <a:gdLst/>
          <a:ahLst/>
          <a:cxnLst/>
          <a:rect l="0" t="0" r="0" b="0"/>
          <a:pathLst>
            <a:path>
              <a:moveTo>
                <a:pt x="0" y="23370"/>
              </a:moveTo>
              <a:lnTo>
                <a:pt x="160744" y="2337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905929" y="2492227"/>
        <a:ext cx="8037" cy="8037"/>
      </dsp:txXfrm>
    </dsp:sp>
    <dsp:sp modelId="{6ABC2757-6D5A-4872-AB6C-306E8BBB42EB}">
      <dsp:nvSpPr>
        <dsp:cNvPr id="0" name=""/>
        <dsp:cNvSpPr/>
      </dsp:nvSpPr>
      <dsp:spPr>
        <a:xfrm>
          <a:off x="295101" y="1439249"/>
          <a:ext cx="1576999" cy="1576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Полегшує спілкування і взаєморозуміння</a:t>
          </a:r>
          <a:endParaRPr lang="ru-RU" sz="1400" kern="1200" dirty="0"/>
        </a:p>
      </dsp:txBody>
      <dsp:txXfrm>
        <a:off x="526047" y="1670195"/>
        <a:ext cx="1115107" cy="1115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dtkt.ua/doc/2704-19?page=2#st30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D%D0%B0%D1%83%D0%BA%D0%BE%D0%B2%D0%B5_%D1%82%D0%BE%D0%B2%D0%B0%D1%80%D0%B8%D1%81%D1%82%D0%B2%D0%BE_%D1%96%D0%BC%D0%B5%D0%BD%D1%96_%D0%A8%D0%B5%D0%B2%D1%87%D0%B5%D0%BD%D0%BA%D0%B0" TargetMode="External"/><Relationship Id="rId13" Type="http://schemas.openxmlformats.org/officeDocument/2006/relationships/hyperlink" Target="https://uk.wikipedia.org/wiki/%D0%A0%D1%83%D1%81%D0%B0%D0%BD%D1%96%D0%B2%D1%81%D1%8C%D0%BA%D0%B8%D0%B9_%D0%92%D1%96%D1%82%D0%B0%D0%BB%D1%96%D0%B9_%D0%9C%D0%B0%D0%BA%D0%B0%D1%80%D0%BE%D0%B2%D0%B8%D1%87" TargetMode="External"/><Relationship Id="rId18" Type="http://schemas.openxmlformats.org/officeDocument/2006/relationships/hyperlink" Target="https://uk.wikipedia.org/wiki/%D0%9B%D1%96%D1%82%D0%B5%D1%80%D0%B0%D1%82%D1%83%D1%80%D0%BE%D0%B7%D0%BD%D0%B0%D0%B2%D1%87%D0%B0_%D0%B5%D0%BD%D1%86%D0%B8%D0%BA%D0%BB%D0%BE%D0%BF%D0%B5%D0%B4%D1%96%D1%8F" TargetMode="External"/><Relationship Id="rId3" Type="http://schemas.openxmlformats.org/officeDocument/2006/relationships/hyperlink" Target="https://osvita.ua/vnz/reports/culture/1098/" TargetMode="External"/><Relationship Id="rId21" Type="http://schemas.openxmlformats.org/officeDocument/2006/relationships/hyperlink" Target="http://chtyvo.org.ua/authors/Kovaliv_Yurii/Literaturoznavcha_entsyklopediia_U_dvokh_tomakh_T_2.djvu" TargetMode="External"/><Relationship Id="rId7" Type="http://schemas.openxmlformats.org/officeDocument/2006/relationships/hyperlink" Target="https://uk.wikipedia.org/wiki/%D0%9D%D0%B0%D1%86%D1%96%D0%BE%D0%BD%D0%B0%D0%BB%D1%8C%D0%BD%D0%B0_%D0%B0%D0%BA%D0%B0%D0%B4%D0%B5%D0%BC%D1%96%D1%8F_%D0%BD%D0%B0%D1%83%D0%BA_%D0%A3%D0%BA%D1%80%D0%B0%D1%97%D0%BD%D0%B8" TargetMode="External"/><Relationship Id="rId12" Type="http://schemas.openxmlformats.org/officeDocument/2006/relationships/hyperlink" Target="https://uk.wikipedia.org/wiki/%D0%A3%D0%BA%D1%80%D0%B0%D1%97%D0%BD%D1%81%D1%8C%D0%BA%D0%B0_%D0%BC%D0%BE%D0%B2%D0%B0_(%D0%B5%D0%BD%D1%86%D0%B8%D0%BA%D0%BB%D0%BE%D0%BF%D0%B5%D0%B4%D1%96%D1%8F)" TargetMode="External"/><Relationship Id="rId17" Type="http://schemas.openxmlformats.org/officeDocument/2006/relationships/hyperlink" Target="https://archive.org/details/literaturoznavchat2/page/n62/mode/1up?view=theater" TargetMode="External"/><Relationship Id="rId2" Type="http://schemas.openxmlformats.org/officeDocument/2006/relationships/hyperlink" Target="https://uk.wikipedia.org/wiki/%D0%A1%D1%82%D0%B5%D0%BB%D1%8C%D0%BC%D0%B0%D1%85%D0%BE%D0%B2%D0%B8%D1%87_%D0%9C%D0%B8%D1%80%D0%BE%D1%81%D0%BB%D0%B0%D0%B2_%D0%93%D0%BD%D0%B0%D1%82%D0%BE%D0%B2%D0%B8%D1%87" TargetMode="External"/><Relationship Id="rId16" Type="http://schemas.openxmlformats.org/officeDocument/2006/relationships/hyperlink" Target="http://um.co.ua/7/7-10/7-106553.html" TargetMode="External"/><Relationship Id="rId20" Type="http://schemas.openxmlformats.org/officeDocument/2006/relationships/hyperlink" Target="https://uk.wikipedia.org/wiki/%D0%90%D0%BA%D0%B0%D0%B4%D0%B5%D0%BC%D1%96%D1%8F_(%D0%B2%D0%B8%D0%B4%D0%B0%D0%B2%D0%BD%D0%B8%D1%87%D0%B8%D0%B9_%D1%86%D0%B5%D0%BD%D1%82%D1%80)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94%D0%B7%D1%8E%D0%B1%D0%B0_%D0%86%D0%B2%D0%B0%D0%BD_%D0%9C%D0%B8%D1%85%D0%B0%D0%B9%D0%BB%D0%BE%D0%B2%D0%B8%D1%87" TargetMode="External"/><Relationship Id="rId11" Type="http://schemas.openxmlformats.org/officeDocument/2006/relationships/hyperlink" Target="https://archive.org/stream/UkrMovEnts#page/n361/mode/2up" TargetMode="External"/><Relationship Id="rId5" Type="http://schemas.openxmlformats.org/officeDocument/2006/relationships/hyperlink" Target="https://uk.wikipedia.org/wiki/%D0%95%D0%BD%D1%86%D0%B8%D0%BA%D0%BB%D0%BE%D0%BF%D0%B5%D0%B4%D1%96%D1%8F_%D1%81%D1%83%D1%87%D0%B0%D1%81%D0%BD%D0%BE%D1%97_%D0%A3%D0%BA%D1%80%D0%B0%D1%97%D0%BD%D0%B8" TargetMode="External"/><Relationship Id="rId15" Type="http://schemas.openxmlformats.org/officeDocument/2006/relationships/hyperlink" Target="https://uk.wikipedia.org/wiki/%D0%A1%D0%BF%D0%B5%D1%86%D1%96%D0%B0%D0%BB%D1%8C%D0%BD%D0%B0:%D0%94%D0%B6%D0%B5%D1%80%D0%B5%D0%BB%D0%B0_%D0%BA%D0%BD%D0%B8%D0%B3/9667492192" TargetMode="External"/><Relationship Id="rId10" Type="http://schemas.openxmlformats.org/officeDocument/2006/relationships/hyperlink" Target="https://uk.wikipedia.org/wiki/%D0%A1%D0%BF%D0%B5%D1%86%D1%96%D0%B0%D0%BB%D1%8C%D0%BD%D0%B0:%D0%94%D0%B6%D0%B5%D1%80%D0%B5%D0%BB%D0%B0_%D0%BA%D0%BD%D0%B8%D0%B3/944023354X" TargetMode="External"/><Relationship Id="rId19" Type="http://schemas.openxmlformats.org/officeDocument/2006/relationships/hyperlink" Target="https://uk.wikipedia.org/wiki/%D0%9A%D0%BE%D0%B2%D0%B0%D0%BB%D1%96%D0%B2_%D0%AE%D1%80%D1%96%D0%B9_%D0%86%D0%B2%D0%B0%D0%BD%D0%BE%D0%B2%D0%B8%D1%87" TargetMode="External"/><Relationship Id="rId4" Type="http://schemas.openxmlformats.org/officeDocument/2006/relationships/hyperlink" Target="http://esu.com.ua/search_articles.php?id=18042" TargetMode="External"/><Relationship Id="rId9" Type="http://schemas.openxmlformats.org/officeDocument/2006/relationships/hyperlink" Target="https://uk.wikipedia.org/wiki/%D0%86%D0%BD%D1%81%D1%82%D0%B8%D1%82%D1%83%D1%82_%D0%B5%D0%BD%D1%86%D0%B8%D0%BA%D0%BB%D0%BE%D0%BF%D0%B5%D0%B4%D0%B8%D1%87%D0%BD%D0%B8%D1%85_%D0%B4%D0%BE%D1%81%D0%BB%D1%96%D0%B4%D0%B6%D0%B5%D0%BD%D1%8C_%D0%9D%D0%90%D0%9D_%D0%A3%D0%BA%D1%80%D0%B0%D1%97%D0%BD%D0%B8" TargetMode="External"/><Relationship Id="rId14" Type="http://schemas.openxmlformats.org/officeDocument/2006/relationships/hyperlink" Target="https://uk.wikipedia.org/wiki/%D0%A2%D0%B0%D1%80%D0%B0%D0%BD%D0%B5%D0%BD%D0%BA%D0%BE_%D0%9E%D0%BB%D0%B5%D0%BA%D1%81%D0%B0%D0%BD%D0%B4%D1%80_%D0%9E%D0%BD%D0%B8%D1%81%D0%B8%D0%BC%D0%BE%D0%B2%D0%B8%D1%87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1427" y="4377268"/>
            <a:ext cx="10105972" cy="1622910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Урок 12. </a:t>
            </a:r>
            <a:r>
              <a:rPr lang="ru-RU" sz="3600" dirty="0" err="1" smtClean="0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Думаємо</a:t>
            </a:r>
            <a:r>
              <a:rPr lang="ru-RU" sz="3600" dirty="0" smtClean="0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і говоримо </a:t>
            </a:r>
            <a:r>
              <a:rPr lang="ru-RU" sz="3600" dirty="0" err="1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українською</a:t>
            </a:r>
            <a:r>
              <a:rPr lang="ru-RU" sz="3600" dirty="0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</a:t>
            </a:r>
            <a:r>
              <a:rPr lang="ru-RU" sz="3600" dirty="0" err="1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мовний</a:t>
            </a:r>
            <a:r>
              <a:rPr lang="ru-RU" sz="3600" dirty="0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етикет</a:t>
            </a:r>
            <a:r>
              <a:rPr lang="ru-RU" sz="3600" dirty="0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українців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7" name="Прямоугольник 6"/>
          <p:cNvSpPr/>
          <p:nvPr/>
        </p:nvSpPr>
        <p:spPr>
          <a:xfrm>
            <a:off x="3907766" y="1578634"/>
            <a:ext cx="6840747" cy="212365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«</a:t>
            </a:r>
            <a:r>
              <a:rPr lang="ru-RU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</a:t>
            </a:r>
            <a:r>
              <a:rPr 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 descr="Петриківський розпис | Роспись цветов, Польское народное искусство,  Цветочные картин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248225"/>
            <a:ext cx="2163791" cy="30734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Надпись 27"/>
          <p:cNvSpPr txBox="1">
            <a:spLocks noGrp="1"/>
          </p:cNvSpPr>
          <p:nvPr>
            <p:ph type="body" sz="half" idx="2"/>
          </p:nvPr>
        </p:nvSpPr>
        <p:spPr>
          <a:xfrm>
            <a:off x="1104181" y="6055743"/>
            <a:ext cx="10043218" cy="112143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0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770" y="982132"/>
            <a:ext cx="3640347" cy="1303867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Думаємо і говоримо </a:t>
            </a:r>
            <a:br>
              <a:rPr lang="uk-UA" sz="2800" b="1" dirty="0" smtClean="0">
                <a:latin typeface="Monotype Corsiva" panose="03010101010201010101" pitchFamily="66" charset="0"/>
              </a:rPr>
            </a:br>
            <a:r>
              <a:rPr lang="uk-UA" sz="2800" b="1" dirty="0" smtClean="0">
                <a:latin typeface="Monotype Corsiva" panose="03010101010201010101" pitchFamily="66" charset="0"/>
              </a:rPr>
              <a:t>українською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 descr="Вислови та висловлювання про мову - Мала Сторінка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3" y="703221"/>
            <a:ext cx="1962779" cy="16949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295402" y="2677053"/>
            <a:ext cx="4829353" cy="318292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  <a:spcAft>
                <a:spcPts val="1125"/>
              </a:spcAft>
            </a:pP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16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січня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2021 року</a:t>
            </a:r>
            <a:r>
              <a:rPr lang="ru-RU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 smtClean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набула</a:t>
            </a:r>
            <a:r>
              <a:rPr lang="ru-RU" b="1" i="1" dirty="0" smtClean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 smtClean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чинності</a:t>
            </a:r>
            <a:r>
              <a:rPr lang="ru-RU" b="1" i="1" dirty="0" smtClean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стаття</a:t>
            </a:r>
            <a:r>
              <a:rPr lang="ru-RU" b="1" i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 30 Закону </a:t>
            </a:r>
            <a:r>
              <a:rPr lang="ru-RU" b="1" i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України</a:t>
            </a:r>
            <a:r>
              <a:rPr lang="ru-RU" b="1" i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 «Про </a:t>
            </a:r>
            <a:r>
              <a:rPr lang="ru-RU" b="1" i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забезпечення</a:t>
            </a:r>
            <a:r>
              <a:rPr lang="ru-RU" b="1" i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функціонування</a:t>
            </a:r>
            <a:r>
              <a:rPr lang="ru-RU" b="1" i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української</a:t>
            </a:r>
            <a:r>
              <a:rPr lang="ru-RU" b="1" i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мови</a:t>
            </a:r>
            <a:r>
              <a:rPr lang="ru-RU" b="1" i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 як </a:t>
            </a:r>
            <a:r>
              <a:rPr lang="ru-RU" b="1" i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державної</a:t>
            </a:r>
            <a:r>
              <a:rPr lang="ru-RU" b="1" i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»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який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закріплює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за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українською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статус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єдиної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державної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мови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що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є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обов’язковою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для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органів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державної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влади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і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всіх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публічних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сфер (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від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бізнесу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– і до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освіти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) та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діловодства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на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всій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території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держави</a:t>
            </a:r>
            <a:r>
              <a:rPr lang="ru-RU" b="1" i="1" dirty="0">
                <a:solidFill>
                  <a:srgbClr val="2C2C2B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250"/>
              </a:lnSpc>
              <a:spcAft>
                <a:spcPts val="1125"/>
              </a:spcAft>
            </a:pP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Знати, </a:t>
            </a:r>
            <a:r>
              <a:rPr lang="ru-RU" b="1" dirty="0" err="1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берегти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і </a:t>
            </a:r>
            <a:r>
              <a:rPr lang="ru-RU" b="1" dirty="0" err="1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примножувати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рідну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мову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це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моральний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обов’язок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кожної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нормальної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людини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ru-RU" b="1" dirty="0" err="1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суспільстві</a:t>
            </a:r>
            <a:r>
              <a:rPr lang="ru-RU" b="1" dirty="0"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Ð¼Ð¾Ð²Ð° Ð·Ð°ÐºÐ¾Ð½ Ð¿ÑÐ¾ Ð¼Ð¾Ð²Ñ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736" y="881255"/>
            <a:ext cx="4735902" cy="49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01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2" y="327804"/>
            <a:ext cx="11395495" cy="61420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22762" y="1535502"/>
            <a:ext cx="6021238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  <a:spcAft>
                <a:spcPts val="1125"/>
              </a:spcAft>
            </a:pPr>
            <a:r>
              <a:rPr lang="uk-UA" sz="3200" b="1" kern="1800" dirty="0" err="1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Мовний</a:t>
            </a:r>
            <a:r>
              <a:rPr lang="uk-UA" sz="3200" b="1" kern="1800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етикет українців</a:t>
            </a:r>
            <a:endParaRPr lang="ru-RU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250"/>
              </a:lnSpc>
              <a:spcAft>
                <a:spcPts val="1125"/>
              </a:spcAft>
            </a:pPr>
            <a:r>
              <a:rPr lang="ru-RU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Презентація &quot;Мовний етикет українців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64" y="1940943"/>
            <a:ext cx="7617125" cy="3355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2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7428253"/>
              </p:ext>
            </p:extLst>
          </p:nvPr>
        </p:nvGraphicFramePr>
        <p:xfrm>
          <a:off x="957533" y="802257"/>
          <a:ext cx="10360324" cy="5336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57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260" y="733246"/>
            <a:ext cx="9309337" cy="1250830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/>
            </a:r>
            <a:br>
              <a:rPr lang="ru-RU" sz="3600" dirty="0" smtClean="0">
                <a:latin typeface="Monotype Corsiva" panose="03010101010201010101" pitchFamily="66" charset="0"/>
              </a:rPr>
            </a:br>
            <a:r>
              <a:rPr lang="ru-RU" sz="36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Мовний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етикет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як </a:t>
            </a:r>
            <a:r>
              <a:rPr lang="ru-RU" sz="36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соціально-лінгвістичне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явище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виконує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такі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функції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:</a:t>
            </a:r>
            <a:b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ln w="76200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контакто-підтримувальну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співрозмовників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ввічливості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конотативну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чемного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з одним;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регулювальну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ln w="76200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імперативну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волюнтативну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співбесідника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невербальну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звертальну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апелятивну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співбесідника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емоційно-експресивну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емотивну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яка є факультативною.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60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73" y="982133"/>
            <a:ext cx="5254206" cy="1183098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Провідна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вимога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мовного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етикету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 — </a:t>
            </a:r>
            <a:r>
              <a:rPr lang="ru-RU" sz="28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ввічливість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8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уважність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 і </a:t>
            </a:r>
            <a:r>
              <a:rPr lang="ru-RU" sz="28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чемність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співрозмовників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92" y="2346385"/>
            <a:ext cx="5081678" cy="3531361"/>
          </a:xfrm>
          <a:prstGeom prst="rect">
            <a:avLst/>
          </a:prstGeom>
        </p:spPr>
      </p:pic>
      <p:pic>
        <p:nvPicPr>
          <p:cNvPr id="4" name="Рисунок 3" descr="https://naurok.com.ua/uploads/files/887078/188145/203378_html/images/188145.00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46" y="802257"/>
            <a:ext cx="5252047" cy="5015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68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ЕТИКЕТ УСНОГО МОВЛЕННЯ - презентація з культур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18" y="1035171"/>
            <a:ext cx="4378240" cy="489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Мовний етикет - презентация онлайн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06" y="1035171"/>
            <a:ext cx="5822830" cy="4442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18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 txBox="1">
            <a:spLocks noGrp="1"/>
          </p:cNvSpPr>
          <p:nvPr>
            <p:ph type="body" sz="half" idx="2"/>
          </p:nvPr>
        </p:nvSpPr>
        <p:spPr>
          <a:xfrm>
            <a:off x="534100" y="4683759"/>
            <a:ext cx="5714300" cy="1509777"/>
          </a:xfrm>
          <a:prstGeom prst="rect">
            <a:avLst/>
          </a:prstGeom>
          <a:solidFill>
            <a:srgbClr val="92D050"/>
          </a:soli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 smtClean="0">
                <a:latin typeface="Monotype Corsiva" panose="03010101010201010101" pitchFamily="66" charset="0"/>
              </a:rPr>
              <a:t>Форма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вітання</a:t>
            </a:r>
            <a:r>
              <a:rPr lang="ru-RU" sz="1600" b="1" dirty="0" smtClean="0">
                <a:latin typeface="Monotype Corsiva" panose="03010101010201010101" pitchFamily="66" charset="0"/>
              </a:rPr>
              <a:t>,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повітання</a:t>
            </a:r>
            <a:r>
              <a:rPr lang="ru-RU" sz="1600" b="1" dirty="0" smtClean="0">
                <a:latin typeface="Monotype Corsiva" panose="03010101010201010101" pitchFamily="66" charset="0"/>
              </a:rPr>
              <a:t>,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привітання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залежить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від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віку</a:t>
            </a:r>
            <a:r>
              <a:rPr lang="ru-RU" sz="1600" b="1" dirty="0" smtClean="0">
                <a:latin typeface="Monotype Corsiva" panose="03010101010201010101" pitchFamily="66" charset="0"/>
              </a:rPr>
              <a:t>,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статі</a:t>
            </a:r>
            <a:r>
              <a:rPr lang="ru-RU" sz="1600" b="1" dirty="0" smtClean="0">
                <a:latin typeface="Monotype Corsiva" panose="03010101010201010101" pitchFamily="66" charset="0"/>
              </a:rPr>
              <a:t>,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соціального</a:t>
            </a:r>
            <a:r>
              <a:rPr lang="ru-RU" sz="1600" b="1" dirty="0" smtClean="0">
                <a:latin typeface="Monotype Corsiva" panose="03010101010201010101" pitchFamily="66" charset="0"/>
              </a:rPr>
              <a:t> статусу людей, характеру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взаємин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між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співрозмовниками</a:t>
            </a:r>
            <a:r>
              <a:rPr lang="ru-RU" sz="1600" b="1" dirty="0" smtClean="0">
                <a:latin typeface="Monotype Corsiva" panose="03010101010201010101" pitchFamily="66" charset="0"/>
              </a:rPr>
              <a:t>, часу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вживання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вітального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виразу</a:t>
            </a:r>
            <a:r>
              <a:rPr lang="ru-RU" sz="1600" b="1" dirty="0" smtClean="0">
                <a:latin typeface="Monotype Corsiva" panose="03010101010201010101" pitchFamily="66" charset="0"/>
              </a:rPr>
              <a:t>.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Окрім</a:t>
            </a:r>
            <a:r>
              <a:rPr lang="ru-RU" sz="1600" b="1" dirty="0" smtClean="0">
                <a:latin typeface="Monotype Corsiva" panose="03010101010201010101" pitchFamily="66" charset="0"/>
              </a:rPr>
              <a:t> того,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важливе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значення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мають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міміка</a:t>
            </a:r>
            <a:r>
              <a:rPr lang="ru-RU" sz="1600" b="1" dirty="0" smtClean="0">
                <a:latin typeface="Monotype Corsiva" panose="03010101010201010101" pitchFamily="66" charset="0"/>
              </a:rPr>
              <a:t> та жести,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національна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специфіка</a:t>
            </a:r>
            <a:r>
              <a:rPr lang="ru-RU" sz="1600" b="1" dirty="0" smtClean="0">
                <a:latin typeface="Monotype Corsiva" panose="03010101010201010101" pitchFamily="66" charset="0"/>
              </a:rPr>
              <a:t>,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регіональні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традиції</a:t>
            </a:r>
            <a:r>
              <a:rPr lang="ru-RU" sz="1600" b="1" dirty="0" smtClean="0">
                <a:latin typeface="Monotype Corsiva" panose="03010101010201010101" pitchFamily="66" charset="0"/>
              </a:rPr>
              <a:t>,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умови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вітання</a:t>
            </a:r>
            <a:r>
              <a:rPr lang="ru-RU" sz="1600" b="1" dirty="0" smtClean="0">
                <a:latin typeface="Monotype Corsiva" panose="03010101010201010101" pitchFamily="66" charset="0"/>
              </a:rPr>
              <a:t>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тощо</a:t>
            </a:r>
            <a:r>
              <a:rPr lang="ru-RU" sz="1600" b="1" dirty="0" smtClean="0">
                <a:latin typeface="Monotype Corsiva" panose="03010101010201010101" pitchFamily="66" charset="0"/>
              </a:rPr>
              <a:t>.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pic>
        <p:nvPicPr>
          <p:cNvPr id="7" name="Объект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21" y="656528"/>
            <a:ext cx="4758033" cy="381483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 rot="10800000" flipV="1">
            <a:off x="5963919" y="905558"/>
            <a:ext cx="5146903" cy="123110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Існують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етикетні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форми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вітання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 для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певних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 свят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або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 часу,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наприклад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Добрий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 ранок! / Доброго ранку! /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Добривечір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! / Доброго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вечора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 у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Вашій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хаті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! /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Добраніч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!/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Добридень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! / Доброго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здоров’я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! / Доброго дня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! / 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Здоров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був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!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 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Привіт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! Будь! / Радий(-а, -і)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вітати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Monotype Corsiva" panose="03010101010201010101" pitchFamily="66" charset="0"/>
              </a:rPr>
              <a:t> Вас!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effectLst/>
              <a:latin typeface="Monotype Corsiva" panose="03010101010201010101" pitchFamily="66" charset="0"/>
            </a:endParaRPr>
          </a:p>
        </p:txBody>
      </p:sp>
      <p:pic>
        <p:nvPicPr>
          <p:cNvPr id="11" name="Picture 5" descr="https://myrotvorets.news/wp-content/uploads/2019/11/Screenshot_1888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640" y="2428240"/>
            <a:ext cx="4720183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8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578633" y="1896191"/>
            <a:ext cx="2634731" cy="95052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845389" y="2182483"/>
            <a:ext cx="4166877" cy="32869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cf.ppt-online.org/files/slide/r/rMulLbFWHadXkOEBwgRmyhZc81is6IVCjYQDGz/slid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9" y="690113"/>
            <a:ext cx="6435306" cy="533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ахає рукою Зображення, стокові фотографії та картинки Махає руко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291" y="3519577"/>
            <a:ext cx="3605841" cy="269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12" descr="C:\Users\rozumniki\Pictures\Прощання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291" y="526211"/>
            <a:ext cx="3605841" cy="2993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33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1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68" y="3224123"/>
            <a:ext cx="2799272" cy="16002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3810" y="750498"/>
            <a:ext cx="9549593" cy="521035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Прохання</a:t>
            </a:r>
            <a:r>
              <a:rPr lang="ru-RU" sz="2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latin typeface="Monotype Corsiva" panose="03010101010201010101" pitchFamily="66" charset="0"/>
              </a:rPr>
              <a:t>- </a:t>
            </a:r>
            <a:r>
              <a:rPr lang="ru-RU" sz="2000" dirty="0" err="1" smtClean="0">
                <a:latin typeface="Monotype Corsiva" panose="03010101010201010101" pitchFamily="66" charset="0"/>
              </a:rPr>
              <a:t>спонукальна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мовленнєва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дія</a:t>
            </a:r>
            <a:r>
              <a:rPr lang="ru-RU" sz="2000" dirty="0" smtClean="0">
                <a:latin typeface="Monotype Corsiva" panose="03010101010201010101" pitchFamily="66" charset="0"/>
              </a:rPr>
              <a:t> у </a:t>
            </a:r>
            <a:r>
              <a:rPr lang="ru-RU" sz="2000" dirty="0" err="1" smtClean="0">
                <a:latin typeface="Monotype Corsiva" panose="03010101010201010101" pitchFamily="66" charset="0"/>
              </a:rPr>
              <a:t>ввічливій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формі</a:t>
            </a:r>
            <a:r>
              <a:rPr lang="ru-RU" sz="2000" dirty="0" smtClean="0">
                <a:latin typeface="Monotype Corsiva" panose="03010101010201010101" pitchFamily="66" charset="0"/>
              </a:rPr>
              <a:t> з метою </a:t>
            </a:r>
            <a:r>
              <a:rPr lang="ru-RU" sz="2000" dirty="0" err="1" smtClean="0">
                <a:latin typeface="Monotype Corsiva" panose="03010101010201010101" pitchFamily="66" charset="0"/>
              </a:rPr>
              <a:t>чогось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домогтися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від</a:t>
            </a:r>
            <a:r>
              <a:rPr lang="ru-RU" sz="2000" dirty="0" smtClean="0">
                <a:latin typeface="Monotype Corsiva" panose="03010101010201010101" pitchFamily="66" charset="0"/>
              </a:rPr>
              <a:t> адресата. </a:t>
            </a:r>
            <a:r>
              <a:rPr lang="ru-RU" sz="2000" dirty="0" err="1" smtClean="0">
                <a:latin typeface="Monotype Corsiva" panose="03010101010201010101" pitchFamily="66" charset="0"/>
              </a:rPr>
              <a:t>Мовні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засоби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прохання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можуть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використовувати</a:t>
            </a:r>
            <a:r>
              <a:rPr lang="ru-RU" sz="2000" dirty="0" smtClean="0">
                <a:latin typeface="Monotype Corsiva" panose="03010101010201010101" pitchFamily="66" charset="0"/>
              </a:rPr>
              <a:t> як </a:t>
            </a:r>
            <a:r>
              <a:rPr lang="ru-RU" sz="2000" dirty="0" err="1" smtClean="0">
                <a:latin typeface="Monotype Corsiva" panose="03010101010201010101" pitchFamily="66" charset="0"/>
              </a:rPr>
              <a:t>вислови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привернення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уваги</a:t>
            </a:r>
            <a:r>
              <a:rPr lang="ru-RU" sz="2000" dirty="0" smtClean="0">
                <a:latin typeface="Monotype Corsiva" panose="03010101010201010101" pitchFamily="66" charset="0"/>
              </a:rPr>
              <a:t>, напр. : Будьте </a:t>
            </a:r>
            <a:r>
              <a:rPr lang="ru-RU" sz="2000" dirty="0" err="1" smtClean="0">
                <a:latin typeface="Monotype Corsiva" panose="03010101010201010101" pitchFamily="66" charset="0"/>
              </a:rPr>
              <a:t>ласкаві</a:t>
            </a:r>
            <a:r>
              <a:rPr lang="ru-RU" sz="2000" dirty="0" smtClean="0">
                <a:latin typeface="Monotype Corsiva" panose="03010101010201010101" pitchFamily="66" charset="0"/>
              </a:rPr>
              <a:t>! Будь ласка! </a:t>
            </a:r>
            <a:r>
              <a:rPr lang="ru-RU" sz="2000" dirty="0" err="1" smtClean="0">
                <a:latin typeface="Monotype Corsiva" panose="03010101010201010101" pitchFamily="66" charset="0"/>
              </a:rPr>
              <a:t>Ласкаво</a:t>
            </a:r>
            <a:r>
              <a:rPr lang="ru-RU" sz="2000" dirty="0" smtClean="0">
                <a:latin typeface="Monotype Corsiva" panose="03010101010201010101" pitchFamily="66" charset="0"/>
              </a:rPr>
              <a:t> прошу!; формулами </a:t>
            </a:r>
            <a:r>
              <a:rPr lang="ru-RU" sz="2000" dirty="0" err="1" smtClean="0">
                <a:latin typeface="Monotype Corsiva" panose="03010101010201010101" pitchFamily="66" charset="0"/>
              </a:rPr>
              <a:t>позитивних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latin typeface="Monotype Corsiva" panose="03010101010201010101" pitchFamily="66" charset="0"/>
              </a:rPr>
              <a:t>реплік-відповідей</a:t>
            </a:r>
            <a:r>
              <a:rPr lang="ru-RU" sz="2000" dirty="0" smtClean="0">
                <a:latin typeface="Monotype Corsiva" panose="03010101010201010101" pitchFamily="66" charset="0"/>
              </a:rPr>
              <a:t> на </a:t>
            </a:r>
            <a:r>
              <a:rPr lang="ru-RU" sz="2000" dirty="0" err="1" smtClean="0">
                <a:latin typeface="Monotype Corsiva" panose="03010101010201010101" pitchFamily="66" charset="0"/>
              </a:rPr>
              <a:t>прохання</a:t>
            </a:r>
            <a:r>
              <a:rPr lang="ru-RU" sz="2000" dirty="0" smtClean="0">
                <a:latin typeface="Monotype Corsiva" panose="03010101010201010101" pitchFamily="66" charset="0"/>
              </a:rPr>
              <a:t> є, напр. : Прошу! Будь ласка!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Згода </a:t>
            </a:r>
            <a:r>
              <a:rPr lang="uk-UA" sz="2000" dirty="0" smtClean="0">
                <a:latin typeface="Monotype Corsiva" panose="03010101010201010101" pitchFamily="66" charset="0"/>
              </a:rPr>
              <a:t>– це позитивна відповідь на прохання, наказ, погодження з думкою, твердженням співрозмовника. 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latin typeface="Monotype Corsiva" panose="03010101010201010101" pitchFamily="66" charset="0"/>
            </a:endParaRPr>
          </a:p>
          <a:p>
            <a:endParaRPr lang="ru-RU" sz="2000" dirty="0" smtClean="0">
              <a:latin typeface="Monotype Corsiva" panose="03010101010201010101" pitchFamily="66" charset="0"/>
            </a:endParaRPr>
          </a:p>
          <a:p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 descr="ОСНОВНІ ПРАВИЛА ЕТИКЕТУ УСНОГО МОВЛЕННЯ - презентація з української мов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77" y="3057400"/>
            <a:ext cx="3326079" cy="2799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Мовний етикет - презентация онлай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102" y="2967488"/>
            <a:ext cx="3332083" cy="28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24710" y="1654155"/>
            <a:ext cx="3387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i="1" dirty="0">
                <a:solidFill>
                  <a:srgbClr val="2C2C2C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/>
            </a:r>
            <a:br>
              <a:rPr lang="ru-RU" i="1" dirty="0">
                <a:solidFill>
                  <a:srgbClr val="2C2C2C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19889" y="3040241"/>
            <a:ext cx="2979983" cy="313419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285750" indent="-285750" algn="ctr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rgbClr val="2C2C2C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Незгода</a:t>
            </a:r>
            <a:r>
              <a:rPr lang="uk-UA" sz="2400" b="1" dirty="0" smtClean="0">
                <a:solidFill>
                  <a:srgbClr val="2C2C2C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</a:p>
          <a:p>
            <a:pPr algn="ctr" fontAlgn="base">
              <a:spcAft>
                <a:spcPts val="0"/>
              </a:spcAft>
            </a:pPr>
            <a:r>
              <a:rPr lang="uk-UA" b="1" dirty="0" smtClean="0">
                <a:solidFill>
                  <a:srgbClr val="2C2C2C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( відмова, заперечення</a:t>
            </a:r>
            <a:r>
              <a:rPr lang="uk-UA" b="1" dirty="0">
                <a:solidFill>
                  <a:srgbClr val="2C2C2C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)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1440"/>
              </a:spcAft>
            </a:pP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Відмова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потребує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значно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складнішої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формули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– На жаль, не </a:t>
            </a:r>
            <a:r>
              <a:rPr lang="ru-RU" i="1" dirty="0" err="1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можу</a:t>
            </a: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…</a:t>
            </a:r>
            <a:b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</a:b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– </a:t>
            </a:r>
            <a:r>
              <a:rPr lang="ru-RU" i="1" dirty="0" err="1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Мені</a:t>
            </a: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дуже</a:t>
            </a: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 шкода, але…</a:t>
            </a:r>
            <a:b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</a:b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– </a:t>
            </a:r>
            <a:r>
              <a:rPr lang="ru-RU" i="1" dirty="0" err="1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Шкодую</a:t>
            </a: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ru-RU" i="1" dirty="0" err="1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що</a:t>
            </a: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 не </a:t>
            </a:r>
            <a:r>
              <a:rPr lang="ru-RU" i="1" dirty="0" err="1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зміг</a:t>
            </a: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…</a:t>
            </a:r>
            <a:b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</a:b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– </a:t>
            </a:r>
            <a:r>
              <a:rPr lang="ru-RU" i="1" dirty="0" err="1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Із</a:t>
            </a: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задоволенням</a:t>
            </a: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би</a:t>
            </a: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, але…</a:t>
            </a:r>
            <a:b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</a:br>
            <a:r>
              <a:rPr lang="uk-UA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_ </a:t>
            </a:r>
            <a: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  <a:t> Охоче, але…</a:t>
            </a:r>
            <a:br>
              <a:rPr lang="ru-RU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ahoma" panose="020B0604030504040204" pitchFamily="34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2430" y="982133"/>
            <a:ext cx="8274168" cy="948844"/>
          </a:xfrm>
          <a:solidFill>
            <a:srgbClr val="FFFF00"/>
          </a:solidFill>
        </p:spPr>
        <p:txBody>
          <a:bodyPr/>
          <a:lstStyle/>
          <a:p>
            <a:r>
              <a:rPr lang="uk-UA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ВИБАЧЕННЯ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46052" y="2658533"/>
            <a:ext cx="3890513" cy="5762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3998500" cy="5762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 descr=" • Вибачення означає усвідомлення своєї провину і намагання її спокутувати за допомогою спеціальних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0" y="2173857"/>
            <a:ext cx="4112798" cy="376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https://naurok.com.ua/uploads/files/673941/252943/272272_images/thumb_15.jpg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36" y="2096219"/>
            <a:ext cx="4054658" cy="3844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Петриківський розпис | Роспись цветов, Польское народное искусство,  Цветочные картины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4" y="617233"/>
            <a:ext cx="1276779" cy="245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Петриківський розпис | Роспись цветов, Польское народное искусство,  Цветочные картины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468" y="3829058"/>
            <a:ext cx="1206259" cy="2399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9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95403" y="982132"/>
            <a:ext cx="4721350" cy="5045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Презентація &quot;Вислови про мову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0" y="2638246"/>
            <a:ext cx="4882551" cy="33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s://cf2.ppt-online.org/files2/slide/e/eF9RizU0th7dPHNxBlby3mCn6aAXwSpoj21WrJ/slide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71" y="733246"/>
            <a:ext cx="5625114" cy="5357003"/>
          </a:xfrm>
          <a:prstGeom prst="rect">
            <a:avLst/>
          </a:prstGeom>
          <a:noFill/>
          <a:extLst/>
        </p:spPr>
      </p:pic>
      <p:pic>
        <p:nvPicPr>
          <p:cNvPr id="2052" name="Picture 4" descr="https://pon.org.ua/uploads/posts/2017-02/thumbs/1487676657_zvuchy-ridna-mov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54" y="733246"/>
            <a:ext cx="4735902" cy="182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23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rozumniki\Desktop\Inked10_L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99071" y="707363"/>
            <a:ext cx="9989389" cy="5443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5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279" y="862642"/>
            <a:ext cx="4071987" cy="810883"/>
          </a:xfrm>
          <a:ln w="762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Вдячність (подяка)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32" y="7518396"/>
            <a:ext cx="1252500" cy="99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 descr=" Подяка означає висловити вдячність, бути вдячним за щось. У висловах подяки виразніше виявляється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77" y="741872"/>
            <a:ext cx="5917721" cy="519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pon.org.ua/uploads/posts/thumbs/1320827488_mova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-254" r="4603" b="-254"/>
          <a:stretch/>
        </p:blipFill>
        <p:spPr bwMode="auto">
          <a:xfrm>
            <a:off x="940279" y="1759789"/>
            <a:ext cx="4356339" cy="41751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604513" y="1961219"/>
            <a:ext cx="2432649" cy="3166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Спасибі</a:t>
            </a:r>
            <a:r>
              <a:rPr lang="ru-RU" sz="2400" b="1" dirty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</a:t>
            </a:r>
            <a:r>
              <a:rPr lang="ru-RU" sz="2400" b="1" dirty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Прийміть</a:t>
            </a:r>
            <a:r>
              <a:rPr lang="ru-RU" sz="2400" b="1" dirty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мою </a:t>
            </a:r>
            <a:r>
              <a:rPr lang="ru-RU" sz="2400" b="1" dirty="0" err="1" smtClean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найщирішу</a:t>
            </a:r>
            <a:r>
              <a:rPr lang="ru-RU" sz="2400" b="1" dirty="0" smtClean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подяку</a:t>
            </a:r>
            <a:r>
              <a:rPr lang="ru-RU" sz="2400" b="1" dirty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 знаю, як і </a:t>
            </a:r>
            <a:r>
              <a:rPr lang="ru-RU" sz="2400" b="1" dirty="0" err="1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дякувати</a:t>
            </a:r>
            <a:r>
              <a:rPr lang="ru-RU" sz="2400" b="1" dirty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вам (</a:t>
            </a:r>
            <a:r>
              <a:rPr lang="ru-RU" sz="2400" b="1" dirty="0" err="1" smtClean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тобі</a:t>
            </a:r>
            <a:r>
              <a:rPr lang="ru-RU" sz="2400" b="1" dirty="0">
                <a:solidFill>
                  <a:schemeClr val="accent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)!</a:t>
            </a:r>
            <a:endParaRPr lang="ru-RU" sz="2400" b="1" dirty="0">
              <a:solidFill>
                <a:schemeClr val="accent4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Найкращі слова подяки тренеру українською мово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2" y="3700732"/>
            <a:ext cx="2518913" cy="167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77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Презентація &quot;Особливості національної мовленнєвого етикету. Етика  спілкування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2" y="982213"/>
            <a:ext cx="8548778" cy="489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Рамка с орнаментом цветка в фольклорном стиле Иллюстрация штока -  иллюстрации насчитывающей этническо, европейско: 119198756"/>
          <p:cNvPicPr>
            <a:picLocks noGrp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r="56854"/>
          <a:stretch/>
        </p:blipFill>
        <p:spPr bwMode="auto">
          <a:xfrm>
            <a:off x="9523564" y="1041399"/>
            <a:ext cx="2009955" cy="4834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8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879894" y="1069675"/>
            <a:ext cx="5175849" cy="4779034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uk-UA" sz="4000" i="1" dirty="0">
                <a:solidFill>
                  <a:srgbClr val="FF0000"/>
                </a:solidFill>
              </a:rPr>
              <a:t>Етимологічна </a:t>
            </a:r>
            <a:r>
              <a:rPr lang="uk-UA" sz="4000" i="1" dirty="0" err="1">
                <a:solidFill>
                  <a:srgbClr val="FF0000"/>
                </a:solidFill>
              </a:rPr>
              <a:t>цікавинка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складником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етикету є манера поведінки співрозмовників.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Манера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 - це зовнішні особливості по­ведінки людини, способи її дій. Цікаво, що слово манери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(moniere)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прийшло в нашу мову з французького. Його первісне значення - "брати рукою, торкати". Зверніть увагу на те, як збагатилося значення цього слова в сучасній мові. Це не тільки уміння гарно рухати руками, а й гарно поводитися.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Картинки по запросу &quot;гарні манери&quot;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3" t="1054" r="-791" b="22685"/>
          <a:stretch/>
        </p:blipFill>
        <p:spPr bwMode="auto">
          <a:xfrm>
            <a:off x="6198080" y="2324883"/>
            <a:ext cx="2639682" cy="3748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Етика та естетика. Етика ділових відносин. Етикет презентация, доклад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2"/>
          <a:stretch/>
        </p:blipFill>
        <p:spPr bwMode="auto">
          <a:xfrm>
            <a:off x="8980099" y="2324883"/>
            <a:ext cx="2458528" cy="3748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Рисунок с воздушными шариками - Воздушные шарики - Картинки PNG - Галерейк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1869">
            <a:off x="7345374" y="-382248"/>
            <a:ext cx="2019474" cy="458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07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1" y="723340"/>
            <a:ext cx="3131388" cy="1208977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функції </a:t>
            </a:r>
            <a:br>
              <a:rPr lang="uk-UA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uk-UA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етикету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09353002"/>
              </p:ext>
            </p:extLst>
          </p:nvPr>
        </p:nvGraphicFramePr>
        <p:xfrm>
          <a:off x="5322498" y="775098"/>
          <a:ext cx="6072996" cy="5332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Прийоми ефективного спілкування - ТОП 10 | Здоров'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2" y="2070340"/>
            <a:ext cx="4451232" cy="38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2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536117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В И С Н О В О К</a:t>
            </a:r>
            <a:endParaRPr lang="ru-RU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Рисунок 9" descr=" Отже, життя людей неможливе без знання мовного етикету. І ми це розуміємо з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316" y="1606226"/>
            <a:ext cx="5460521" cy="445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40" y="1606226"/>
            <a:ext cx="4761781" cy="44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8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63969" y="674566"/>
            <a:ext cx="8402128" cy="55245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</a:pPr>
            <a:r>
              <a:rPr lang="uk-UA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 О Б А Ж А Н </a:t>
            </a:r>
            <a:r>
              <a:rPr lang="uk-UA" sz="24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Н</a:t>
            </a:r>
            <a:r>
              <a:rPr lang="uk-UA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Я</a:t>
            </a:r>
            <a:endParaRPr lang="ru-RU" sz="2400" b="1" dirty="0">
              <a:solidFill>
                <a:srgbClr val="FF0000"/>
              </a:solidFill>
            </a:endParaRPr>
          </a:p>
          <a:p>
            <a:pPr indent="449580">
              <a:lnSpc>
                <a:spcPct val="107000"/>
              </a:lnSpc>
            </a:pP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Шануйте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і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любіть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рідну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піклуйтеся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про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неї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захищайте,розкривайте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для себе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її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велич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й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могутню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силу.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Збережіть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її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усій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чудовій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красі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для себе й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наступних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поколінь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  <a:r>
              <a:rPr lang="uk-UA" sz="24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 в ній не тільки гомін лісів, переливи струмків, шепіт трав,  а й високий дух   пращурів, сила нашого сьогодення і поступи майбутні</a:t>
            </a:r>
            <a:r>
              <a:rPr lang="uk-UA" sz="24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580">
              <a:lnSpc>
                <a:spcPct val="107000"/>
              </a:lnSpc>
            </a:pP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Не треба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забувати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що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будь-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який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навіть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найменший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відступ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мовного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етикету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псує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настрій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вносить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непорозуміння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людські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стосунки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а то й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калічить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душу і ранить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серце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людини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А тому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неухильне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дотримання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мовного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етикету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повинно стати нормою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поведінки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кожного.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Українською? Так! Адже, вона унікальна… наша мова!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250"/>
              </a:lnSpc>
              <a:spcAft>
                <a:spcPts val="1125"/>
              </a:spcAft>
            </a:pPr>
            <a:r>
              <a:rPr lang="ru-RU" sz="3200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Рамка с орнаментом цветка в фольклорном стиле Иллюстрация штока -  иллюстрации насчитывающей этническо, европейско: 11919875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-256" r="57464" b="256"/>
          <a:stretch/>
        </p:blipFill>
        <p:spPr bwMode="auto">
          <a:xfrm>
            <a:off x="724619" y="871269"/>
            <a:ext cx="1975449" cy="5098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08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95400" y="741872"/>
            <a:ext cx="9609667" cy="913000"/>
          </a:xfrm>
          <a:ln w="76200">
            <a:solidFill>
              <a:srgbClr val="FFC000"/>
            </a:solidFill>
            <a:prstDash val="lgDash"/>
          </a:ln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Узагальнення матеріалу</a:t>
            </a:r>
            <a:endParaRPr lang="ru-RU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Презентация на тему: &quot;Дослідження на тему «Поради, прощання і побажання»&quot;.  Скачать бесплатно и без регистрации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4" y="2276570"/>
            <a:ext cx="4045788" cy="362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РЗМ. Виступ перед аудиторією — Гипермаркет знаний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06" y="2211419"/>
            <a:ext cx="6757379" cy="369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6280030" y="1889284"/>
            <a:ext cx="2665562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  <a:spcAft>
                <a:spcPts val="1125"/>
              </a:spcAft>
            </a:pPr>
            <a:r>
              <a:rPr lang="uk-UA" b="1" kern="1800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Доповнити таблицю</a:t>
            </a:r>
            <a:endParaRPr lang="ru-RU" sz="10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13816" y="1838432"/>
            <a:ext cx="2430537" cy="372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50"/>
              </a:lnSpc>
              <a:spcAft>
                <a:spcPts val="1125"/>
              </a:spcAft>
            </a:pPr>
            <a:r>
              <a:rPr lang="uk-UA" b="1" kern="1800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b="1" kern="1800" dirty="0" smtClean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овторюємо правило</a:t>
            </a:r>
            <a:endParaRPr lang="ru-RU" sz="10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8779806" y="2495103"/>
            <a:ext cx="1744419" cy="74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Привіт!</a:t>
            </a:r>
            <a:endParaRPr lang="ru-RU" sz="9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Добрий день!</a:t>
            </a:r>
            <a:endParaRPr lang="ru-RU" sz="9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Вітаю! Моє шанування!</a:t>
            </a:r>
            <a:endParaRPr lang="ru-RU" sz="9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25154" y="3286602"/>
            <a:ext cx="1660989" cy="74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Бувайте!</a:t>
            </a:r>
            <a:endParaRPr lang="ru-RU" sz="9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зустрічі!</a:t>
            </a:r>
            <a:endParaRPr lang="ru-RU" sz="9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побачення</a:t>
            </a:r>
            <a:r>
              <a:rPr lang="uk-UA" sz="9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ru-RU" sz="9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59328" y="4050283"/>
            <a:ext cx="1927128" cy="99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Щиро дякую за допомогу!</a:t>
            </a:r>
            <a:endParaRPr lang="ru-RU" sz="9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Спасибі за смачний обід!</a:t>
            </a:r>
            <a:endParaRPr lang="ru-RU" sz="9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Дякую за цікаву розповідь!</a:t>
            </a:r>
            <a:endParaRPr lang="ru-RU" sz="9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Дякую за настанови!</a:t>
            </a:r>
            <a:endParaRPr lang="ru-RU" sz="9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8779803" y="4977442"/>
            <a:ext cx="1813434" cy="99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Вибач!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Пробач мені!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Перепрошую!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Вибачте мені!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55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2" grpId="0"/>
      <p:bldP spid="5" grpId="0"/>
      <p:bldP spid="6" grpId="0"/>
      <p:bldP spid="7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897146" y="690113"/>
            <a:ext cx="10360326" cy="109555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ВИКОНАЙТЕ ЗАВДАННЯ</a:t>
            </a:r>
            <a:b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перелічених ознак поведінки людини в спіл­куванні характеризують гарні манери,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- погані? 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Згрупуйте відповідно їх і запишіть у таблиці: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20138753"/>
              </p:ext>
            </p:extLst>
          </p:nvPr>
        </p:nvGraphicFramePr>
        <p:xfrm>
          <a:off x="862641" y="1846052"/>
          <a:ext cx="5814204" cy="41751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9615"/>
                <a:gridCol w="2874589"/>
              </a:tblGrid>
              <a:tr h="7349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Гарні манери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11" marR="20511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Погані манери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11" marR="20511" marT="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4402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11" marR="2051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11" marR="20511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832121" y="1975449"/>
            <a:ext cx="4339088" cy="388916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indent="342900" algn="ctr">
              <a:lnSpc>
                <a:spcPct val="150000"/>
              </a:lnSpc>
              <a:spcAft>
                <a:spcPts val="800"/>
              </a:spcAft>
            </a:pPr>
            <a:r>
              <a:rPr lang="uk-UA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Стриманість; уміння слухати співрозмовника;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над­мірна жестикуляція; </a:t>
            </a:r>
            <a:r>
              <a:rPr lang="uk-UA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уміння виявляти зацікавленість у розмові; </a:t>
            </a: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нестриманість у висловлюваннях; грубість; відверта недоброзичливість; </a:t>
            </a:r>
            <a:r>
              <a:rPr lang="uk-UA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урівноваженість;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зневажан­ня думки та інтересів </a:t>
            </a:r>
            <a:r>
              <a:rPr lang="uk-U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інших ; </a:t>
            </a: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невміння стримати роздратування; брутальність у ви­словлюваннях; вживання різних образливих прізвиськ; </a:t>
            </a:r>
            <a:r>
              <a:rPr lang="uk-UA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щирість; </a:t>
            </a:r>
            <a:r>
              <a:rPr lang="uk-UA" sz="16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доброзичливість, ввічливість.</a:t>
            </a:r>
            <a:endParaRPr lang="ru-RU" sz="16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05948" y="839637"/>
            <a:ext cx="9163003" cy="63135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Продовжіть</a:t>
            </a:r>
            <a:r>
              <a:rPr lang="ru-RU" sz="4000" i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4000" i="1" dirty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4620" y="1785669"/>
            <a:ext cx="5244859" cy="367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38150" marR="95250" indent="-342900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  <a:buAutoNum type="arabicPeriod"/>
            </a:pPr>
            <a:r>
              <a:rPr lang="ru-RU" sz="2000" b="1" i="1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b="1" i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i="1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i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uk-UA" sz="2000" b="1" dirty="0">
                <a:latin typeface="Monotype Corsiva" panose="03010101010201010101" pitchFamily="66" charset="0"/>
              </a:rPr>
              <a:t>найважливіший засіб спілкування між людьми</a:t>
            </a:r>
            <a:r>
              <a:rPr lang="uk-UA" sz="2000" b="1" dirty="0" smtClean="0">
                <a:latin typeface="Monotype Corsiva" panose="03010101010201010101" pitchFamily="66" charset="0"/>
              </a:rPr>
              <a:t>.</a:t>
            </a:r>
          </a:p>
          <a:p>
            <a:pPr marL="95250" marR="95250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uk-UA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i="1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b="1" i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1" i="1" dirty="0" err="1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2000" b="1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000" b="1" i="1" dirty="0" err="1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Конституції</a:t>
            </a:r>
            <a:r>
              <a:rPr lang="ru-RU" sz="2000" b="1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b="1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2000" b="1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b="1" i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…</a:t>
            </a:r>
            <a:r>
              <a:rPr lang="ru-RU" sz="20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державною </a:t>
            </a:r>
            <a:r>
              <a:rPr lang="ru-RU" sz="20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sz="20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0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i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i="1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ru-RU" sz="2000" b="1" i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b="1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i="1" dirty="0" err="1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2000" b="1" dirty="0" err="1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визнана</a:t>
            </a:r>
            <a:r>
              <a:rPr lang="ru-RU" sz="2000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законом </a:t>
            </a:r>
            <a:r>
              <a:rPr lang="ru-RU" sz="2000" b="1" dirty="0" err="1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урядова</a:t>
            </a:r>
            <a:r>
              <a:rPr lang="ru-RU" sz="2000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 smtClean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 marR="95250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uk-UA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4. </a:t>
            </a:r>
            <a:r>
              <a:rPr lang="uk-UA" sz="20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Мовний</a:t>
            </a:r>
            <a:r>
              <a:rPr lang="uk-UA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етикет – це</a:t>
            </a:r>
            <a:r>
              <a:rPr lang="uk-UA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… </a:t>
            </a:r>
            <a:r>
              <a:rPr lang="uk-UA" sz="2000" b="1" dirty="0" smtClean="0">
                <a:latin typeface="Monotype Corsiva" panose="03010101010201010101" pitchFamily="66" charset="0"/>
              </a:rPr>
              <a:t>сукупність </a:t>
            </a:r>
            <a:r>
              <a:rPr lang="uk-UA" sz="2000" b="1" dirty="0">
                <a:latin typeface="Monotype Corsiva" panose="03010101010201010101" pitchFamily="66" charset="0"/>
              </a:rPr>
              <a:t>правил </a:t>
            </a:r>
            <a:r>
              <a:rPr lang="uk-UA" sz="2000" b="1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мовної</a:t>
            </a:r>
            <a:r>
              <a:rPr lang="uk-UA" sz="20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 поведінки</a:t>
            </a:r>
            <a:r>
              <a:rPr lang="ru-RU" sz="2000" b="1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</a:p>
          <a:p>
            <a:pPr marL="95250" marR="95250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endParaRPr lang="ru-RU" sz="2000" b="1" i="1" dirty="0" smtClean="0"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19646" y="1785669"/>
            <a:ext cx="5313872" cy="367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2000" b="1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Провідна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вимога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мовного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етикету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—</a:t>
            </a:r>
            <a:r>
              <a:rPr lang="ru-RU" sz="2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це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… </a:t>
            </a:r>
            <a:r>
              <a:rPr lang="ru-RU" sz="2000" b="1" dirty="0" err="1">
                <a:latin typeface="Monotype Corsiva" panose="03010101010201010101" pitchFamily="66" charset="0"/>
              </a:rPr>
              <a:t>ввічливість</a:t>
            </a:r>
            <a:r>
              <a:rPr lang="ru-RU" sz="2000" b="1" dirty="0">
                <a:latin typeface="Monotype Corsiva" panose="03010101010201010101" pitchFamily="66" charset="0"/>
              </a:rPr>
              <a:t>, </a:t>
            </a:r>
            <a:r>
              <a:rPr lang="ru-RU" sz="2000" b="1" dirty="0" err="1">
                <a:latin typeface="Monotype Corsiva" panose="03010101010201010101" pitchFamily="66" charset="0"/>
              </a:rPr>
              <a:t>уважність</a:t>
            </a:r>
            <a:r>
              <a:rPr lang="ru-RU" sz="2000" b="1" dirty="0">
                <a:latin typeface="Monotype Corsiva" panose="03010101010201010101" pitchFamily="66" charset="0"/>
              </a:rPr>
              <a:t> і </a:t>
            </a:r>
            <a:r>
              <a:rPr lang="ru-RU" sz="2000" b="1" dirty="0" err="1">
                <a:latin typeface="Monotype Corsiva" panose="03010101010201010101" pitchFamily="66" charset="0"/>
              </a:rPr>
              <a:t>чемність</a:t>
            </a:r>
            <a:r>
              <a:rPr lang="ru-RU" sz="2000" b="1" dirty="0"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</a:rPr>
              <a:t>співрозмовників</a:t>
            </a:r>
            <a:r>
              <a:rPr lang="ru-RU" sz="2000" b="1" dirty="0">
                <a:latin typeface="Monotype Corsiva" panose="03010101010201010101" pitchFamily="66" charset="0"/>
              </a:rPr>
              <a:t>. </a:t>
            </a:r>
            <a:endParaRPr lang="uk-UA" sz="2000" b="1" dirty="0" smtClean="0">
              <a:solidFill>
                <a:srgbClr val="000000"/>
              </a:solidFill>
              <a:latin typeface="Monotype Corsiva" panose="03010101010201010101" pitchFamily="66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entury Gothic" panose="020B0502020202020204" pitchFamily="34" charset="0"/>
                <a:cs typeface="Times New Roman" panose="02020603050405020304" pitchFamily="18" charset="0"/>
              </a:rPr>
              <a:t>6. Основні функції </a:t>
            </a:r>
            <a:r>
              <a:rPr lang="uk-UA" sz="2000" b="1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Century Gothic" panose="020B0502020202020204" pitchFamily="34" charset="0"/>
                <a:cs typeface="Times New Roman" panose="02020603050405020304" pitchFamily="18" charset="0"/>
              </a:rPr>
              <a:t>мовного</a:t>
            </a:r>
            <a:r>
              <a:rPr lang="uk-UA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entury Gothic" panose="020B0502020202020204" pitchFamily="34" charset="0"/>
                <a:cs typeface="Times New Roman" panose="02020603050405020304" pitchFamily="18" charset="0"/>
              </a:rPr>
              <a:t> етикету  такі : …</a:t>
            </a:r>
            <a:endParaRPr lang="ru-RU" sz="2000" dirty="0">
              <a:solidFill>
                <a:srgbClr val="FF0000"/>
              </a:solidFill>
              <a:latin typeface="Monotype Corsiva" panose="03010101010201010101" pitchFamily="66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норми моральності;</a:t>
            </a:r>
            <a:endParaRPr lang="ru-RU" sz="2000" dirty="0">
              <a:latin typeface="Monotype Corsiva" panose="03010101010201010101" pitchFamily="66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усвідомлення </a:t>
            </a:r>
            <a:r>
              <a:rPr lang="uk-UA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значущості кожної окремої </a:t>
            </a:r>
            <a:r>
              <a:rPr lang="uk-UA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особистості;</a:t>
            </a:r>
            <a:endParaRPr lang="ru-RU" sz="2000" dirty="0">
              <a:latin typeface="Monotype Corsiva" panose="03010101010201010101" pitchFamily="66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зберігання гідності </a:t>
            </a:r>
            <a:r>
              <a:rPr lang="uk-UA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кожної </a:t>
            </a:r>
            <a:r>
              <a:rPr lang="uk-UA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особистості;</a:t>
            </a:r>
            <a:endParaRPr lang="ru-RU" sz="2000" dirty="0">
              <a:latin typeface="Monotype Corsiva" panose="03010101010201010101" pitchFamily="66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uk-UA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олегшення спілкування </a:t>
            </a:r>
            <a:r>
              <a:rPr lang="uk-UA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взаєморозуміння;</a:t>
            </a:r>
            <a:endParaRPr lang="ru-RU" sz="2000" dirty="0">
              <a:latin typeface="Monotype Corsiva" panose="03010101010201010101" pitchFamily="66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прияння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гуманізацій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людських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стосунків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Monotype Corsiva" panose="03010101010201010101" pitchFamily="66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1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gdb.rferl.org/872567E8-BFA0-46E4-B4BD-433173E51F05_w650_r0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44" y="2208425"/>
            <a:ext cx="5206040" cy="37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rozumniki\Desktop\15027711_195901947528900_3732834645329828468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08" y="672859"/>
            <a:ext cx="5203231" cy="52880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047975" y="846191"/>
            <a:ext cx="45965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Українська мова – </a:t>
            </a:r>
            <a:endParaRPr lang="uk-UA" sz="3200" b="1" dirty="0" smtClean="0">
              <a:ln w="9525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4472C4"/>
              </a:solidFill>
              <a:effectLst>
                <a:outerShdw blurRad="12700" dist="38100" dir="2700000" algn="tl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державна </a:t>
            </a:r>
            <a:r>
              <a:rPr lang="uk-UA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мова України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53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99404" y="689366"/>
            <a:ext cx="7850038" cy="535586"/>
          </a:xfr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tx1"/>
            </a:solidFill>
          </a:ln>
          <a:effectLst/>
        </p:spPr>
        <p:txBody>
          <a:bodyPr>
            <a:noAutofit/>
          </a:bodyPr>
          <a:lstStyle/>
          <a:p>
            <a:r>
              <a:rPr lang="uk-UA" sz="3600" dirty="0" smtClean="0"/>
              <a:t>Використані джерела: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97147" y="1311216"/>
            <a:ext cx="10593237" cy="4839418"/>
          </a:xfrm>
          <a:noFill/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етикет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С. Богдан; [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ред. Л.О. 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Пустовіт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– К.: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1998. – 475 с.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Радевич-Винницький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Етикет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культура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посібник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Я. 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Радевич-Винницький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К.: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2006. – 291 с. –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ХХI ст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i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Стельмахович</a:t>
            </a:r>
            <a:r>
              <a:rPr lang="uk-UA" sz="1600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16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М.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Український мовленнєвий етикет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Osvita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23.09.2008.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Єрмоленко </a:t>
            </a:r>
            <a:r>
              <a:rPr lang="uk-UA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Я.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Етикет </a:t>
            </a:r>
            <a:r>
              <a:rPr lang="uk-UA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мовний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Енциклопедія сучасної України"/>
              </a:rPr>
              <a:t>Енциклопедія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Енциклопедія сучасної України"/>
              </a:rPr>
              <a:t> 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Енциклопедія сучасної України"/>
              </a:rPr>
              <a:t>сучасної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Енциклопедія сучасної України"/>
              </a:rPr>
              <a:t> 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Енциклопедія сучасної України"/>
              </a:rPr>
              <a:t>України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: у 30 т. / ред. кол. 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Дзюба Іван Михайлович"/>
              </a:rPr>
              <a:t>І. М. Дзюба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[та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 ; 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Національна академія наук України"/>
              </a:rPr>
              <a:t>НАН 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Національна академія наук України"/>
              </a:rPr>
              <a:t>України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Наукове товариство імені Шевченка"/>
              </a:rPr>
              <a:t>НТШ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— К. : 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Інститут енциклопедичних досліджень НАН України"/>
              </a:rPr>
              <a:t>Інститут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Інститут енциклопедичних досліджень НАН України"/>
              </a:rPr>
              <a:t> 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Інститут енциклопедичних досліджень НАН України"/>
              </a:rPr>
              <a:t>енциклопедичних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Інститут енциклопедичних досліджень НАН України"/>
              </a:rPr>
              <a:t> 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Інститут енциклопедичних досліджень НАН України"/>
              </a:rPr>
              <a:t>досліджень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Інститут енциклопедичних досліджень НАН України"/>
              </a:rPr>
              <a:t> НАН 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Інститут енциклопедичних досліджень НАН України"/>
              </a:rPr>
              <a:t>України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2001­–2020. — 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ISBN 944-02-3354-X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Бабич Н.Д. „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-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2002. - 231 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/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Багмут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 Й.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Мовний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 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етикет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// 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tooltip="Українська мова (енциклопедія)"/>
              </a:rPr>
              <a:t>Українська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tooltip="Українська мова (енциклопедія)"/>
              </a:rPr>
              <a:t> 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tooltip="Українська мова (енциклопедія)"/>
              </a:rPr>
              <a:t>мова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tooltip="Українська мова (енциклопедія)"/>
              </a:rPr>
              <a:t>: 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tooltip="Українська мова (енциклопедія)"/>
              </a:rPr>
              <a:t>Енциклопедія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Редкол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 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tooltip="Русанівський Віталій Макарович"/>
              </a:rPr>
              <a:t>В. М. </a:t>
            </a:r>
            <a:r>
              <a:rPr lang="ru-RU" sz="16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tooltip="Русанівський Віталій Макарович"/>
              </a:rPr>
              <a:t>Русанівський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tooltip="Тараненко Олександр Онисимович"/>
              </a:rPr>
              <a:t>О. О. Тараненко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та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— 2-е вид.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 доп. — К.: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енциклопедія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2004. — С. 362—363. — 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ISBN 966-7492-19-2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http://um.co.ua/7/7-10/7-106553.html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[https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://archive.org/stream/literaturoznavchat2#page/n61/mode/2up </a:t>
            </a:r>
            <a:r>
              <a:rPr lang="ru-RU" sz="16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Мовний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 </a:t>
            </a:r>
            <a:r>
              <a:rPr lang="ru-RU" sz="16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етикет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 // </a:t>
            </a:r>
            <a:r>
              <a:rPr lang="ru-RU" sz="16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8" tooltip="Літературознавча енциклопедія"/>
              </a:rPr>
              <a:t>Літературознавча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8" tooltip="Літературознавча енциклопедія"/>
              </a:rPr>
              <a:t> </a:t>
            </a:r>
            <a:r>
              <a:rPr lang="ru-RU" sz="16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8" tooltip="Літературознавча енциклопедія"/>
              </a:rPr>
              <a:t>енциклопедія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у 2 т. / авт.-уклад. 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9" tooltip="Ковалів Юрій Іванович"/>
              </a:rPr>
              <a:t>Ю. І. </a:t>
            </a:r>
            <a:r>
              <a:rPr lang="ru-RU" sz="16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9" tooltip="Ковалів Юрій Іванович"/>
              </a:rPr>
              <a:t>Ковалів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 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0" tooltip="Академія (видавничий центр)"/>
              </a:rPr>
              <a:t>ВЦ «</a:t>
            </a:r>
            <a:r>
              <a:rPr lang="ru-RU" sz="16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0" tooltip="Академія (видавничий центр)"/>
              </a:rPr>
              <a:t>Академія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0" tooltip="Академія (видавничий центр)"/>
              </a:rPr>
              <a:t>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2007. — 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Т. 2 : М — 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— С. 62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19842" y="646981"/>
            <a:ext cx="9687464" cy="1458044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36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 err="1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Юхнівська</a:t>
            </a:r>
            <a:r>
              <a:rPr lang="uk-UA" sz="24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філія ОЗО «Миронівський академічний ліцей № 3»</a:t>
            </a:r>
            <a:br>
              <a:rPr lang="uk-UA" sz="24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Вчитель</a:t>
            </a:r>
            <a:r>
              <a:rPr lang="en-US" sz="24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української мови та літератури: </a:t>
            </a:r>
            <a:r>
              <a:rPr lang="uk-UA" sz="24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4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 err="1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Дідик</a:t>
            </a:r>
            <a:r>
              <a:rPr lang="uk-UA" sz="24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Валентина Петрівна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5" name="Рисунок 4" descr="https://cf.ppt-online.org/files/slide/q/QIsmvClWVtYjr5xcdh14FRb2n3DwNXi0JAgLSu/slide-1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1"/>
          <a:stretch/>
        </p:blipFill>
        <p:spPr bwMode="auto">
          <a:xfrm>
            <a:off x="1975449" y="2208362"/>
            <a:ext cx="8177842" cy="3950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40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0112" y="629729"/>
            <a:ext cx="6866628" cy="56251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Ч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ОМУ ВАРТО СПІЛКУВАТИСЯ УКРАЇНСЬКОЮ МОВОЮ? </a:t>
            </a:r>
            <a:endParaRPr lang="ru-RU" sz="2400" dirty="0" smtClean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 не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найдавніших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але й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наймелодійніших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сфер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народного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науки,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поколінь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безперервність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культурного й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спадку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народу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Українська мова єднає мільйони людей в цілісну суспільно-історичну спільність – в народ.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живучи в себе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шануємо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власну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культуру й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 як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поважати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народи? Не треба буде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пояснювати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іноземцеві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росіянину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українець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розмовляєш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російською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іноземці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приїздять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вчитися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обовꞌязково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вивчатимуть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державну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проживатимуть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говорить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автоматично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Тішить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роком таких людей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будь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ворога,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спілкуйся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думай і живи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07000"/>
              </a:lnSpc>
            </a:pP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говорити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українською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i0.wp.com/chmnu.edu.ua/wp-content/uploads/1447018625_img18.jpg?zoom=1.25&amp;resize=406%2C304&amp;ssl=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15" y="707367"/>
            <a:ext cx="3778369" cy="5137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68815" y="738449"/>
            <a:ext cx="5798252" cy="161656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ru-RU" sz="4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48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Гімн</a:t>
            </a:r>
            <a:r>
              <a:rPr lang="ru-RU" sz="4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українській</a:t>
            </a:r>
            <a:r>
              <a:rPr lang="ru-RU" sz="4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мові</a:t>
            </a:r>
            <a:r>
              <a:rPr lang="ru-RU" sz="4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ru-RU" sz="4800" b="1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endParaRPr lang="ru-RU" sz="4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 rot="16200000">
            <a:off x="-1801515" y="5720964"/>
            <a:ext cx="2587712" cy="309754"/>
          </a:xfrm>
        </p:spPr>
        <p:txBody>
          <a:bodyPr/>
          <a:lstStyle/>
          <a:p>
            <a:endParaRPr lang="ru-RU" sz="1200" dirty="0" smtClean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501660" y="2536166"/>
            <a:ext cx="3743864" cy="3339702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Так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багато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різних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існує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в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світі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Знають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добре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навіть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це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маленькі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діти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Кожна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кращою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є для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свого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народу,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Богом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українська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дана в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нагороду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1600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Всім</a:t>
            </a:r>
            <a:r>
              <a:rPr lang="ru-RU" sz="1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гостям 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ми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раді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хто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повагу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має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До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традицій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наших й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хто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вивчає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Тим, кому до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українського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байдуже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Ми не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подамо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руки з тобою,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друже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Стань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поруч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і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заспіваймо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 брате,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батьківську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всім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треба знати.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держави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 в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якій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живемо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Прапор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якої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у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світ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несемо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endParaRPr lang="ru-RU" sz="16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2482567" y="2012881"/>
            <a:ext cx="3538671" cy="3421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7012930" y="2536166"/>
            <a:ext cx="3886043" cy="3339702"/>
          </a:xfrm>
        </p:spPr>
        <p:txBody>
          <a:bodyPr>
            <a:noAutofit/>
          </a:bodyPr>
          <a:lstStyle/>
          <a:p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Хто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б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був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і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якої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віри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Насамперед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є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українець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Тож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гідним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будь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України-неньки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козацьку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люби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серденьком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не будь в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своїй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державі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яничаром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Що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несе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Вкраїні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лихо і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покару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продає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що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дідів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зосталась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Віру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віддає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чужинцям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на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поталу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Але станем ми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пліч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-о-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пліч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проти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змови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Занедбати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дамо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своєї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Всі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ми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патріоти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неньки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України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В нас вона одна і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мова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 в нас </a:t>
            </a:r>
            <a:r>
              <a:rPr lang="ru-RU" sz="16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єдина</a:t>
            </a: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!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70C0"/>
                </a:solidFill>
                <a:latin typeface="Monotype Corsiva" panose="03010101010201010101" pitchFamily="66" charset="0"/>
              </a:rPr>
              <a:t> </a:t>
            </a:r>
          </a:p>
        </p:txBody>
      </p:sp>
      <p:pic>
        <p:nvPicPr>
          <p:cNvPr id="1026" name="Picture 2" descr="Дітей італійської діаспори запрошують до конкурсу «Що для мене Україна?» |  afisha.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56868" y="2522911"/>
            <a:ext cx="5349277" cy="166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-o-krajnya-hata-g-mn-ukra-nsk-j-mov_(mp3IQ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1281" y="889933"/>
            <a:ext cx="1055951" cy="941793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2906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90113" y="1041399"/>
            <a:ext cx="6167887" cy="1555151"/>
          </a:xfrm>
          <a:solidFill>
            <a:srgbClr val="FFFF00"/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Без </a:t>
            </a:r>
            <a:r>
              <a:rPr lang="ru-RU" sz="3200" b="1" dirty="0" err="1">
                <a:solidFill>
                  <a:srgbClr val="0070C0"/>
                </a:solidFill>
              </a:rPr>
              <a:t>української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мови</a:t>
            </a:r>
            <a:r>
              <a:rPr lang="ru-RU" sz="3200" b="1" dirty="0">
                <a:solidFill>
                  <a:srgbClr val="0070C0"/>
                </a:solidFill>
              </a:rPr>
              <a:t> не </a:t>
            </a:r>
            <a:r>
              <a:rPr lang="ru-RU" sz="3200" b="1" dirty="0" err="1">
                <a:solidFill>
                  <a:srgbClr val="0070C0"/>
                </a:solidFill>
              </a:rPr>
              <a:t>може</a:t>
            </a:r>
            <a:r>
              <a:rPr lang="ru-RU" sz="3200" b="1" dirty="0">
                <a:solidFill>
                  <a:srgbClr val="0070C0"/>
                </a:solidFill>
              </a:rPr>
              <a:t> бути </a:t>
            </a:r>
            <a:r>
              <a:rPr lang="ru-RU" sz="3200" b="1" dirty="0" err="1">
                <a:solidFill>
                  <a:srgbClr val="0070C0"/>
                </a:solidFill>
              </a:rPr>
              <a:t>України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750498" y="2907102"/>
            <a:ext cx="6107502" cy="262243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2000" b="1" dirty="0" err="1">
                <a:solidFill>
                  <a:srgbClr val="FFFF00"/>
                </a:solidFill>
              </a:rPr>
              <a:t>Мова</a:t>
            </a:r>
            <a:r>
              <a:rPr lang="ru-RU" sz="2000" b="1" dirty="0">
                <a:solidFill>
                  <a:srgbClr val="FFFF00"/>
                </a:solidFill>
              </a:rPr>
              <a:t> – </a:t>
            </a:r>
            <a:r>
              <a:rPr lang="ru-RU" sz="2000" b="1" dirty="0" err="1">
                <a:solidFill>
                  <a:srgbClr val="FFFF00"/>
                </a:solidFill>
              </a:rPr>
              <a:t>духовний</a:t>
            </a:r>
            <a:r>
              <a:rPr lang="ru-RU" sz="2000" b="1" dirty="0">
                <a:solidFill>
                  <a:srgbClr val="FFFF00"/>
                </a:solidFill>
              </a:rPr>
              <a:t> скарб </a:t>
            </a:r>
            <a:r>
              <a:rPr lang="ru-RU" sz="2000" b="1" dirty="0" err="1">
                <a:solidFill>
                  <a:srgbClr val="FFFF00"/>
                </a:solidFill>
              </a:rPr>
              <a:t>нації</a:t>
            </a:r>
            <a:r>
              <a:rPr lang="ru-RU" sz="2000" b="1" dirty="0">
                <a:solidFill>
                  <a:srgbClr val="FFFF00"/>
                </a:solidFill>
              </a:rPr>
              <a:t>. </a:t>
            </a:r>
            <a:r>
              <a:rPr lang="ru-RU" sz="2000" b="1" dirty="0" err="1">
                <a:solidFill>
                  <a:srgbClr val="FFFF00"/>
                </a:solidFill>
              </a:rPr>
              <a:t>Це</a:t>
            </a:r>
            <a:r>
              <a:rPr lang="ru-RU" sz="2000" b="1" dirty="0">
                <a:solidFill>
                  <a:srgbClr val="FFFF00"/>
                </a:solidFill>
              </a:rPr>
              <a:t> не просто </a:t>
            </a:r>
            <a:r>
              <a:rPr lang="ru-RU" sz="2000" b="1" dirty="0" err="1">
                <a:solidFill>
                  <a:srgbClr val="FFFF00"/>
                </a:solidFill>
              </a:rPr>
              <a:t>засіб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людського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спілкування</a:t>
            </a:r>
            <a:r>
              <a:rPr lang="ru-RU" sz="2000" b="1" dirty="0">
                <a:solidFill>
                  <a:srgbClr val="FFFF00"/>
                </a:solidFill>
              </a:rPr>
              <a:t>, </a:t>
            </a:r>
            <a:r>
              <a:rPr lang="ru-RU" sz="2000" b="1" dirty="0" err="1">
                <a:solidFill>
                  <a:srgbClr val="FFFF00"/>
                </a:solidFill>
              </a:rPr>
              <a:t>це</a:t>
            </a:r>
            <a:r>
              <a:rPr lang="ru-RU" sz="2000" b="1" dirty="0">
                <a:solidFill>
                  <a:srgbClr val="FFFF00"/>
                </a:solidFill>
              </a:rPr>
              <a:t> те, </a:t>
            </a:r>
            <a:r>
              <a:rPr lang="ru-RU" sz="2000" b="1" dirty="0" err="1">
                <a:solidFill>
                  <a:srgbClr val="FFFF00"/>
                </a:solidFill>
              </a:rPr>
              <a:t>що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живе</a:t>
            </a:r>
            <a:r>
              <a:rPr lang="ru-RU" sz="2000" b="1" dirty="0">
                <a:solidFill>
                  <a:srgbClr val="FFFF00"/>
                </a:solidFill>
              </a:rPr>
              <a:t> в наших </a:t>
            </a:r>
            <a:r>
              <a:rPr lang="ru-RU" sz="2000" b="1" dirty="0" err="1">
                <a:solidFill>
                  <a:srgbClr val="FFFF00"/>
                </a:solidFill>
              </a:rPr>
              <a:t>серцях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FFFF00"/>
                </a:solidFill>
              </a:rPr>
              <a:t>Без </a:t>
            </a:r>
            <a:r>
              <a:rPr lang="ru-RU" sz="2000" b="1" dirty="0" err="1">
                <a:solidFill>
                  <a:srgbClr val="FFFF00"/>
                </a:solidFill>
              </a:rPr>
              <a:t>знання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рідної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мови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обійтися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ніяк</a:t>
            </a:r>
            <a:r>
              <a:rPr lang="ru-RU" sz="2000" b="1" dirty="0">
                <a:solidFill>
                  <a:srgbClr val="FFFF00"/>
                </a:solidFill>
              </a:rPr>
              <a:t> не </a:t>
            </a:r>
            <a:r>
              <a:rPr lang="ru-RU" sz="2000" b="1" dirty="0" err="1">
                <a:solidFill>
                  <a:srgbClr val="FFFF00"/>
                </a:solidFill>
              </a:rPr>
              <a:t>можна</a:t>
            </a:r>
            <a:r>
              <a:rPr lang="ru-RU" sz="2000" b="1" dirty="0">
                <a:solidFill>
                  <a:srgbClr val="FFFF00"/>
                </a:solidFill>
              </a:rPr>
              <a:t>. І </a:t>
            </a:r>
            <a:r>
              <a:rPr lang="ru-RU" sz="2000" b="1" dirty="0" err="1">
                <a:solidFill>
                  <a:srgbClr val="FFFF00"/>
                </a:solidFill>
              </a:rPr>
              <a:t>це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справді</a:t>
            </a:r>
            <a:r>
              <a:rPr lang="ru-RU" sz="2000" b="1" dirty="0">
                <a:solidFill>
                  <a:srgbClr val="FFFF00"/>
                </a:solidFill>
              </a:rPr>
              <a:t> так. Людина, яка не </a:t>
            </a:r>
            <a:r>
              <a:rPr lang="ru-RU" sz="2000" b="1" dirty="0" err="1">
                <a:solidFill>
                  <a:srgbClr val="FFFF00"/>
                </a:solidFill>
              </a:rPr>
              <a:t>хоче</a:t>
            </a:r>
            <a:r>
              <a:rPr lang="ru-RU" sz="2000" b="1" dirty="0">
                <a:solidFill>
                  <a:srgbClr val="FFFF00"/>
                </a:solidFill>
              </a:rPr>
              <a:t> знати </a:t>
            </a:r>
            <a:r>
              <a:rPr lang="ru-RU" sz="2000" b="1" dirty="0" err="1">
                <a:solidFill>
                  <a:srgbClr val="FFFF00"/>
                </a:solidFill>
              </a:rPr>
              <a:t>рідної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мови</a:t>
            </a:r>
            <a:r>
              <a:rPr lang="ru-RU" sz="2000" b="1" dirty="0">
                <a:solidFill>
                  <a:srgbClr val="FFFF00"/>
                </a:solidFill>
              </a:rPr>
              <a:t>, </a:t>
            </a:r>
            <a:r>
              <a:rPr lang="ru-RU" sz="2000" b="1" dirty="0" err="1">
                <a:solidFill>
                  <a:srgbClr val="FFFF00"/>
                </a:solidFill>
              </a:rPr>
              <a:t>руйнує</a:t>
            </a:r>
            <a:r>
              <a:rPr lang="ru-RU" sz="2000" b="1" dirty="0">
                <a:solidFill>
                  <a:srgbClr val="FFFF00"/>
                </a:solidFill>
              </a:rPr>
              <a:t> те, </a:t>
            </a:r>
            <a:r>
              <a:rPr lang="ru-RU" sz="2000" b="1" dirty="0" err="1">
                <a:solidFill>
                  <a:srgbClr val="FFFF00"/>
                </a:solidFill>
              </a:rPr>
              <a:t>що</a:t>
            </a:r>
            <a:r>
              <a:rPr lang="ru-RU" sz="2000" b="1" dirty="0">
                <a:solidFill>
                  <a:srgbClr val="FFFF00"/>
                </a:solidFill>
              </a:rPr>
              <a:t> повинно стати фундаментом </a:t>
            </a:r>
            <a:r>
              <a:rPr lang="ru-RU" sz="2000" b="1" dirty="0" err="1">
                <a:solidFill>
                  <a:srgbClr val="FFFF00"/>
                </a:solidFill>
              </a:rPr>
              <a:t>її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особистості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030" name="Picture 6" descr="Немає опису світлини.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" b="730"/>
          <a:stretch>
            <a:fillRect/>
          </a:stretch>
        </p:blipFill>
        <p:spPr bwMode="auto">
          <a:xfrm>
            <a:off x="7091363" y="723900"/>
            <a:ext cx="4295775" cy="53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29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132053" y="688990"/>
            <a:ext cx="5857336" cy="15970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6407" y="2457310"/>
            <a:ext cx="4339087" cy="3546675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4132053" y="688989"/>
            <a:ext cx="5857336" cy="1597010"/>
          </a:xfrm>
          <a:prstGeom prst="rect">
            <a:avLst/>
          </a:prstGeom>
        </p:spPr>
      </p:pic>
      <p:pic>
        <p:nvPicPr>
          <p:cNvPr id="11" name="Рисунок 10" descr="Петриківський розпис | Роспись цветов, Польское народное искусство,  Цветочные картины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19" y="759124"/>
            <a:ext cx="1997314" cy="4848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Объект 11" descr="Спілкуйся українською мовою - Українські статуси Українські статуси"/>
          <p:cNvPicPr>
            <a:picLocks noGrp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333" y="2457311"/>
            <a:ext cx="4132052" cy="3546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50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Объект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4453828" y="4326471"/>
            <a:ext cx="5563395" cy="140507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 smtClean="0">
                <a:latin typeface="Monotype Corsiva" panose="03010101010201010101" pitchFamily="66" charset="0"/>
              </a:rPr>
              <a:t> 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pic>
        <p:nvPicPr>
          <p:cNvPr id="1030" name="Picture 6" descr="http://slavpedlicey.com.ua/wp-content/uploads/2021/02/%D0%B8%D0%B7%D0%BE%D0%B1%D1%80%D0%B0%D0%B6%D0%B5%D0%BD%D0%B8%D0%B5_viber_2021-02-28_17-06-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8" y="612474"/>
            <a:ext cx="10817524" cy="5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1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13206" y="728044"/>
            <a:ext cx="7211685" cy="155795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"Я </a:t>
            </a:r>
            <a:r>
              <a:rPr lang="ru-RU" sz="4000" b="1" dirty="0" err="1">
                <a:solidFill>
                  <a:srgbClr val="0070C0"/>
                </a:solidFill>
              </a:rPr>
              <a:t>розмовляю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українською</a:t>
            </a:r>
            <a:r>
              <a:rPr lang="ru-RU" sz="4000" b="1" dirty="0">
                <a:solidFill>
                  <a:srgbClr val="0070C0"/>
                </a:solidFill>
              </a:rPr>
              <a:t>"</a:t>
            </a:r>
            <a:r>
              <a:rPr lang="ru-RU" sz="4000" dirty="0">
                <a:solidFill>
                  <a:srgbClr val="0070C0"/>
                </a:solidFill>
              </a:rPr>
              <a:t>. </a:t>
            </a:r>
            <a:r>
              <a:rPr lang="ru-RU" sz="4000" dirty="0" smtClean="0">
                <a:solidFill>
                  <a:srgbClr val="0070C0"/>
                </a:solidFill>
              </a:rPr>
              <a:t/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2000" b="1" i="1" dirty="0" err="1" smtClean="0">
                <a:solidFill>
                  <a:srgbClr val="0070C0"/>
                </a:solidFill>
              </a:rPr>
              <a:t>Творчі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роботи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дітей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733245" y="2554625"/>
            <a:ext cx="3467819" cy="3310128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 err="1"/>
              <a:t>Бо</a:t>
            </a:r>
            <a:r>
              <a:rPr lang="ru-RU" i="1" dirty="0"/>
              <a:t> </a:t>
            </a:r>
            <a:r>
              <a:rPr lang="ru-RU" i="1" dirty="0" err="1"/>
              <a:t>мова</a:t>
            </a:r>
            <a:r>
              <a:rPr lang="ru-RU" i="1" dirty="0"/>
              <a:t> ж </a:t>
            </a:r>
            <a:r>
              <a:rPr lang="ru-RU" i="1" dirty="0" err="1"/>
              <a:t>об’єднує</a:t>
            </a:r>
            <a:r>
              <a:rPr lang="ru-RU" i="1" dirty="0"/>
              <a:t> нас, </a:t>
            </a:r>
            <a:r>
              <a:rPr lang="ru-RU" i="1" dirty="0" err="1"/>
              <a:t>українців</a:t>
            </a:r>
            <a:r>
              <a:rPr lang="ru-RU" i="1" dirty="0" smtClean="0"/>
              <a:t>. </a:t>
            </a:r>
            <a:r>
              <a:rPr lang="ru-RU" i="1" dirty="0" err="1"/>
              <a:t>Адже</a:t>
            </a:r>
            <a:r>
              <a:rPr lang="ru-RU" i="1" dirty="0"/>
              <a:t> </a:t>
            </a:r>
            <a:r>
              <a:rPr lang="ru-RU" i="1" dirty="0" err="1"/>
              <a:t>кожна</a:t>
            </a:r>
            <a:r>
              <a:rPr lang="ru-RU" i="1" dirty="0"/>
              <a:t> </a:t>
            </a:r>
            <a:r>
              <a:rPr lang="ru-RU" i="1" dirty="0" err="1"/>
              <a:t>мова</a:t>
            </a:r>
            <a:r>
              <a:rPr lang="ru-RU" i="1" dirty="0"/>
              <a:t> </a:t>
            </a:r>
            <a:r>
              <a:rPr lang="ru-RU" i="1" dirty="0" err="1"/>
              <a:t>ідентифікує</a:t>
            </a:r>
            <a:r>
              <a:rPr lang="ru-RU" i="1" dirty="0"/>
              <a:t> </a:t>
            </a:r>
            <a:r>
              <a:rPr lang="ru-RU" i="1" dirty="0" err="1"/>
              <a:t>свій</a:t>
            </a:r>
            <a:r>
              <a:rPr lang="ru-RU" i="1" dirty="0"/>
              <a:t> народ </a:t>
            </a:r>
            <a:r>
              <a:rPr lang="ru-RU" i="1" dirty="0" err="1"/>
              <a:t>серед</a:t>
            </a:r>
            <a:r>
              <a:rPr lang="ru-RU" i="1" dirty="0"/>
              <a:t> </a:t>
            </a:r>
            <a:r>
              <a:rPr lang="ru-RU" i="1" dirty="0" err="1"/>
              <a:t>родини</a:t>
            </a:r>
            <a:r>
              <a:rPr lang="ru-RU" i="1" dirty="0"/>
              <a:t> </a:t>
            </a:r>
            <a:r>
              <a:rPr lang="ru-RU" i="1" dirty="0" err="1"/>
              <a:t>народів</a:t>
            </a:r>
            <a:r>
              <a:rPr lang="ru-RU" i="1" dirty="0"/>
              <a:t> </a:t>
            </a:r>
            <a:r>
              <a:rPr lang="ru-RU" i="1" dirty="0" err="1"/>
              <a:t>планети</a:t>
            </a:r>
            <a:r>
              <a:rPr lang="ru-RU" i="1" dirty="0"/>
              <a:t>. </a:t>
            </a:r>
            <a:r>
              <a:rPr lang="ru-RU" i="1" dirty="0" err="1"/>
              <a:t>Також</a:t>
            </a:r>
            <a:r>
              <a:rPr lang="ru-RU" i="1" dirty="0"/>
              <a:t> </a:t>
            </a:r>
            <a:r>
              <a:rPr lang="ru-RU" i="1" dirty="0" err="1"/>
              <a:t>українська</a:t>
            </a:r>
            <a:r>
              <a:rPr lang="ru-RU" i="1" dirty="0"/>
              <a:t> </a:t>
            </a:r>
            <a:r>
              <a:rPr lang="ru-RU" i="1" dirty="0" err="1"/>
              <a:t>мова</a:t>
            </a:r>
            <a:r>
              <a:rPr lang="ru-RU" i="1" dirty="0"/>
              <a:t> - </a:t>
            </a:r>
            <a:r>
              <a:rPr lang="ru-RU" i="1" dirty="0" err="1"/>
              <a:t>мова</a:t>
            </a:r>
            <a:r>
              <a:rPr lang="ru-RU" i="1" dirty="0"/>
              <a:t> </a:t>
            </a:r>
            <a:r>
              <a:rPr lang="ru-RU" i="1" dirty="0" err="1"/>
              <a:t>моїх</a:t>
            </a:r>
            <a:r>
              <a:rPr lang="ru-RU" i="1" dirty="0"/>
              <a:t> </a:t>
            </a:r>
            <a:r>
              <a:rPr lang="ru-RU" i="1" dirty="0" err="1"/>
              <a:t>предків</a:t>
            </a:r>
            <a:r>
              <a:rPr lang="ru-RU" i="1" dirty="0"/>
              <a:t>, вона </a:t>
            </a:r>
            <a:r>
              <a:rPr lang="ru-RU" i="1" dirty="0" err="1"/>
              <a:t>рідна</a:t>
            </a:r>
            <a:r>
              <a:rPr lang="ru-RU" i="1" dirty="0"/>
              <a:t> для мене, вона </a:t>
            </a:r>
            <a:r>
              <a:rPr lang="ru-RU" i="1" dirty="0" err="1"/>
              <a:t>звучить</a:t>
            </a:r>
            <a:r>
              <a:rPr lang="ru-RU" i="1" dirty="0"/>
              <a:t> у </a:t>
            </a:r>
            <a:r>
              <a:rPr lang="ru-RU" i="1" dirty="0" err="1"/>
              <a:t>рідній</a:t>
            </a:r>
            <a:r>
              <a:rPr lang="ru-RU" i="1" dirty="0"/>
              <a:t> </a:t>
            </a:r>
            <a:r>
              <a:rPr lang="ru-RU" i="1" dirty="0" err="1"/>
              <a:t>оселі</a:t>
            </a:r>
            <a:r>
              <a:rPr lang="ru-RU" i="1" dirty="0"/>
              <a:t> - так мене </a:t>
            </a:r>
            <a:r>
              <a:rPr lang="ru-RU" i="1" dirty="0" err="1"/>
              <a:t>навчили</a:t>
            </a:r>
            <a:r>
              <a:rPr lang="ru-RU" i="1" dirty="0"/>
              <a:t> батьки. Я </a:t>
            </a:r>
            <a:r>
              <a:rPr lang="ru-RU" i="1" dirty="0" err="1"/>
              <a:t>спілкуюся</a:t>
            </a:r>
            <a:r>
              <a:rPr lang="ru-RU" i="1" dirty="0"/>
              <a:t> нею з людьми, </a:t>
            </a:r>
            <a:r>
              <a:rPr lang="ru-RU" i="1" dirty="0" err="1"/>
              <a:t>що</a:t>
            </a:r>
            <a:r>
              <a:rPr lang="ru-RU" i="1" dirty="0"/>
              <a:t> мене </a:t>
            </a:r>
            <a:r>
              <a:rPr lang="ru-RU" i="1" dirty="0" err="1"/>
              <a:t>оточують</a:t>
            </a:r>
            <a:r>
              <a:rPr lang="ru-RU" i="1" dirty="0"/>
              <a:t>. Вона </a:t>
            </a:r>
            <a:r>
              <a:rPr lang="ru-RU" i="1" dirty="0" err="1"/>
              <a:t>милозвучна</a:t>
            </a:r>
            <a:r>
              <a:rPr lang="ru-RU" i="1" dirty="0"/>
              <a:t> і образна. Не хочу </a:t>
            </a:r>
            <a:r>
              <a:rPr lang="ru-RU" i="1" dirty="0" err="1"/>
              <a:t>засмічувати</a:t>
            </a:r>
            <a:r>
              <a:rPr lang="ru-RU" i="1" dirty="0"/>
              <a:t> </a:t>
            </a:r>
            <a:r>
              <a:rPr lang="ru-RU" i="1" dirty="0" err="1"/>
              <a:t>мову</a:t>
            </a:r>
            <a:r>
              <a:rPr lang="ru-RU" i="1" dirty="0"/>
              <a:t> </a:t>
            </a:r>
            <a:r>
              <a:rPr lang="ru-RU" i="1" dirty="0" err="1"/>
              <a:t>поганими</a:t>
            </a:r>
            <a:r>
              <a:rPr lang="ru-RU" i="1" dirty="0"/>
              <a:t> словами.</a:t>
            </a:r>
            <a:endParaRPr lang="ru-RU" dirty="0"/>
          </a:p>
          <a:p>
            <a:r>
              <a:rPr lang="ru-RU" i="1" dirty="0"/>
              <a:t>Без </a:t>
            </a:r>
            <a:r>
              <a:rPr lang="ru-RU" i="1" dirty="0" err="1"/>
              <a:t>мови</a:t>
            </a:r>
            <a:r>
              <a:rPr lang="ru-RU" i="1" dirty="0"/>
              <a:t> нема народу, а я не </a:t>
            </a:r>
            <a:r>
              <a:rPr lang="ru-RU" i="1" dirty="0" err="1"/>
              <a:t>мислю</a:t>
            </a:r>
            <a:r>
              <a:rPr lang="ru-RU" i="1" dirty="0"/>
              <a:t> себе без </a:t>
            </a:r>
            <a:r>
              <a:rPr lang="ru-RU" i="1" dirty="0" err="1"/>
              <a:t>України</a:t>
            </a:r>
            <a:r>
              <a:rPr lang="ru-RU" i="1" dirty="0"/>
              <a:t>. Ось тому я </a:t>
            </a:r>
            <a:r>
              <a:rPr lang="ru-RU" i="1" dirty="0" err="1"/>
              <a:t>розмовляю</a:t>
            </a:r>
            <a:r>
              <a:rPr lang="ru-RU" i="1" dirty="0"/>
              <a:t> </a:t>
            </a:r>
            <a:r>
              <a:rPr lang="ru-RU" i="1" dirty="0" err="1"/>
              <a:t>українською</a:t>
            </a:r>
            <a:r>
              <a:rPr lang="ru-RU" i="1" dirty="0"/>
              <a:t> </a:t>
            </a:r>
            <a:r>
              <a:rPr lang="ru-RU" i="1" dirty="0" err="1"/>
              <a:t>мовою</a:t>
            </a:r>
            <a:r>
              <a:rPr lang="ru-RU" i="1" dirty="0"/>
              <a:t>!</a:t>
            </a:r>
            <a:endParaRPr lang="ru-RU" dirty="0"/>
          </a:p>
          <a:p>
            <a:endParaRPr lang="ru-RU" dirty="0"/>
          </a:p>
        </p:txBody>
      </p:sp>
      <p:pic>
        <p:nvPicPr>
          <p:cNvPr id="2052" name="Picture 4" descr="https://www.inter-logos.org/uploads/posts/2019-02/1550757552_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99" y="2423159"/>
            <a:ext cx="3252158" cy="358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Козаченко Татьяна on Мова | Clip art, Disney characters, Dis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9" y="728044"/>
            <a:ext cx="3752490" cy="169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2.bp.blogspot.com/-ZS50yBtY58U/VPSJuRzOQUI/AAAAAAAAAqg/w9AqvXMPX0Y/s1600/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434" y="2423159"/>
            <a:ext cx="3017803" cy="369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37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1644</TotalTime>
  <Words>835</Words>
  <Application>Microsoft Office PowerPoint</Application>
  <PresentationFormat>Широкоэкранный</PresentationFormat>
  <Paragraphs>121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Calibri</vt:lpstr>
      <vt:lpstr>Century Gothic</vt:lpstr>
      <vt:lpstr>Garamond</vt:lpstr>
      <vt:lpstr>Georgia</vt:lpstr>
      <vt:lpstr>Monotype Corsiva</vt:lpstr>
      <vt:lpstr>Tahoma</vt:lpstr>
      <vt:lpstr>Times New Roman</vt:lpstr>
      <vt:lpstr>Натуральные материалы</vt:lpstr>
      <vt:lpstr>Урок 12. Думаємо і говоримо українською: мовний етикет українців</vt:lpstr>
      <vt:lpstr>Презентация PowerPoint</vt:lpstr>
      <vt:lpstr>Презентация PowerPoint</vt:lpstr>
      <vt:lpstr>Презентация PowerPoint</vt:lpstr>
      <vt:lpstr> Гімн українській мові </vt:lpstr>
      <vt:lpstr>Без української мови не може бути України </vt:lpstr>
      <vt:lpstr>Презентация PowerPoint</vt:lpstr>
      <vt:lpstr>Презентация PowerPoint</vt:lpstr>
      <vt:lpstr>"Я розмовляю українською".  Творчі роботи дітей</vt:lpstr>
      <vt:lpstr>Думаємо і говоримо  українською</vt:lpstr>
      <vt:lpstr>Презентация PowerPoint</vt:lpstr>
      <vt:lpstr>Презентация PowerPoint</vt:lpstr>
      <vt:lpstr> Мовний етикет як соціально-лінгвістичне явище виконує такі функції: </vt:lpstr>
      <vt:lpstr>Провідна вимога мовного етикету — ввічливість, уважність і чемність співрозмовників. </vt:lpstr>
      <vt:lpstr>Презентация PowerPoint</vt:lpstr>
      <vt:lpstr>Презентация PowerPoint</vt:lpstr>
      <vt:lpstr>Презентация PowerPoint</vt:lpstr>
      <vt:lpstr>Презентация PowerPoint</vt:lpstr>
      <vt:lpstr>ВИБАЧЕННЯ</vt:lpstr>
      <vt:lpstr>Презентация PowerPoint</vt:lpstr>
      <vt:lpstr>Вдячність (подяка)</vt:lpstr>
      <vt:lpstr>Презентация PowerPoint</vt:lpstr>
      <vt:lpstr>Етимологічна цікавинка Важливим складником мовного етикету є манера поведінки співрозмовників. Манера поведінки - це зовнішні особливості по­ведінки людини, способи її дій. Цікаво, що слово манери (moniere) прийшло в нашу мову з французького. Його первісне значення - "брати рукою, торкати". Зверніть увагу на те, як збагатилося значення цього слова в сучасній мові. Це не тільки уміння гарно рухати руками, а й гарно поводитися.</vt:lpstr>
      <vt:lpstr>Основні функції  мовного етикету</vt:lpstr>
      <vt:lpstr>В И С Н О В О К</vt:lpstr>
      <vt:lpstr>Презентация PowerPoint</vt:lpstr>
      <vt:lpstr>Узагальнення матеріалу</vt:lpstr>
      <vt:lpstr> ВИКОНАЙТЕ ЗАВДАННЯ Які з перелічених ознак поведінки людини в спіл­куванні характеризують гарні манери,  а які - погані? Згрупуйте відповідно їх і запишіть у таблиці: </vt:lpstr>
      <vt:lpstr>  Продовжіть речення: </vt:lpstr>
      <vt:lpstr>Використані джерела:</vt:lpstr>
      <vt:lpstr> Юхнівська філія ОЗО «Миронівський академічний ліцей № 3» Вчитель української мови та літератури:  Дідик Валентина Петрівна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Думаємо і говоримо українською: мовний етикет українців.</dc:title>
  <dc:creator>rozumniki</dc:creator>
  <cp:lastModifiedBy>rozumniki</cp:lastModifiedBy>
  <cp:revision>126</cp:revision>
  <dcterms:created xsi:type="dcterms:W3CDTF">2022-07-02T14:09:19Z</dcterms:created>
  <dcterms:modified xsi:type="dcterms:W3CDTF">2022-07-10T10:13:30Z</dcterms:modified>
</cp:coreProperties>
</file>